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04945736"/>
        <c:axId val="304950440"/>
      </c:barChart>
      <c:catAx>
        <c:axId val="304945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4950440"/>
        <c:crosses val="autoZero"/>
        <c:auto val="1"/>
        <c:lblAlgn val="ctr"/>
        <c:lblOffset val="100"/>
        <c:noMultiLvlLbl val="0"/>
      </c:catAx>
      <c:valAx>
        <c:axId val="304950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4945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C9EEEF-F815-4E2F-9EFB-EA46EC378D71}" type="doc">
      <dgm:prSet loTypeId="urn:microsoft.com/office/officeart/2009/3/layout/StepUpProcess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D9EE9AD0-D634-43D3-A866-BEBC0B253D24}">
      <dgm:prSet phldrT="[Text]" phldr="1"/>
      <dgm:spPr/>
      <dgm:t>
        <a:bodyPr/>
        <a:lstStyle/>
        <a:p>
          <a:endParaRPr lang="en-US">
            <a:solidFill>
              <a:schemeClr val="accent1">
                <a:lumMod val="40000"/>
                <a:lumOff val="60000"/>
              </a:schemeClr>
            </a:solidFill>
          </a:endParaRPr>
        </a:p>
      </dgm:t>
    </dgm:pt>
    <dgm:pt modelId="{970DCA44-D53C-47DE-A96E-4409FD821B8A}" type="parTrans" cxnId="{8ED715C6-14FE-4AE4-944B-EA873D974812}">
      <dgm:prSet/>
      <dgm:spPr/>
      <dgm:t>
        <a:bodyPr/>
        <a:lstStyle/>
        <a:p>
          <a:endParaRPr lang="en-US">
            <a:solidFill>
              <a:schemeClr val="accent1">
                <a:lumMod val="40000"/>
                <a:lumOff val="60000"/>
              </a:schemeClr>
            </a:solidFill>
          </a:endParaRPr>
        </a:p>
      </dgm:t>
    </dgm:pt>
    <dgm:pt modelId="{04A5A356-3722-4BAA-83E9-53642D3A8182}" type="sibTrans" cxnId="{8ED715C6-14FE-4AE4-944B-EA873D974812}">
      <dgm:prSet/>
      <dgm:spPr/>
      <dgm:t>
        <a:bodyPr/>
        <a:lstStyle/>
        <a:p>
          <a:endParaRPr lang="en-US">
            <a:solidFill>
              <a:schemeClr val="accent1">
                <a:lumMod val="40000"/>
                <a:lumOff val="60000"/>
              </a:schemeClr>
            </a:solidFill>
          </a:endParaRPr>
        </a:p>
      </dgm:t>
    </dgm:pt>
    <dgm:pt modelId="{1A4D82A8-1938-43A1-928B-A2B74AD1F79D}">
      <dgm:prSet phldrT="[Text]" phldr="1"/>
      <dgm:spPr/>
      <dgm:t>
        <a:bodyPr/>
        <a:lstStyle/>
        <a:p>
          <a:endParaRPr lang="en-US">
            <a:solidFill>
              <a:schemeClr val="accent1">
                <a:lumMod val="40000"/>
                <a:lumOff val="60000"/>
              </a:schemeClr>
            </a:solidFill>
          </a:endParaRPr>
        </a:p>
      </dgm:t>
    </dgm:pt>
    <dgm:pt modelId="{36283E01-9F6D-4ECA-B2C8-CADEA1233347}" type="parTrans" cxnId="{C8F6910D-5150-4632-A295-B30CC3FE1289}">
      <dgm:prSet/>
      <dgm:spPr/>
      <dgm:t>
        <a:bodyPr/>
        <a:lstStyle/>
        <a:p>
          <a:endParaRPr lang="en-US">
            <a:solidFill>
              <a:schemeClr val="accent1">
                <a:lumMod val="40000"/>
                <a:lumOff val="60000"/>
              </a:schemeClr>
            </a:solidFill>
          </a:endParaRPr>
        </a:p>
      </dgm:t>
    </dgm:pt>
    <dgm:pt modelId="{433CC685-FB24-48D1-8805-07703394A03A}" type="sibTrans" cxnId="{C8F6910D-5150-4632-A295-B30CC3FE1289}">
      <dgm:prSet/>
      <dgm:spPr/>
      <dgm:t>
        <a:bodyPr/>
        <a:lstStyle/>
        <a:p>
          <a:endParaRPr lang="en-US">
            <a:solidFill>
              <a:schemeClr val="accent1">
                <a:lumMod val="40000"/>
                <a:lumOff val="60000"/>
              </a:schemeClr>
            </a:solidFill>
          </a:endParaRPr>
        </a:p>
      </dgm:t>
    </dgm:pt>
    <dgm:pt modelId="{131F42CC-8C4E-4003-B33A-C9034539C61B}">
      <dgm:prSet phldrT="[Text]" phldr="1"/>
      <dgm:spPr/>
      <dgm:t>
        <a:bodyPr/>
        <a:lstStyle/>
        <a:p>
          <a:endParaRPr lang="en-US" dirty="0">
            <a:solidFill>
              <a:schemeClr val="accent1">
                <a:lumMod val="40000"/>
                <a:lumOff val="60000"/>
              </a:schemeClr>
            </a:solidFill>
          </a:endParaRPr>
        </a:p>
      </dgm:t>
    </dgm:pt>
    <dgm:pt modelId="{4F900671-7E80-47B8-8E5C-C6E92B7FE560}" type="parTrans" cxnId="{0C8CD037-70EB-4D2E-A008-9F4FBA8C3D14}">
      <dgm:prSet/>
      <dgm:spPr/>
      <dgm:t>
        <a:bodyPr/>
        <a:lstStyle/>
        <a:p>
          <a:endParaRPr lang="en-US">
            <a:solidFill>
              <a:schemeClr val="accent1">
                <a:lumMod val="40000"/>
                <a:lumOff val="60000"/>
              </a:schemeClr>
            </a:solidFill>
          </a:endParaRPr>
        </a:p>
      </dgm:t>
    </dgm:pt>
    <dgm:pt modelId="{C91C099D-AA52-418C-974D-0F6D1F681208}" type="sibTrans" cxnId="{0C8CD037-70EB-4D2E-A008-9F4FBA8C3D14}">
      <dgm:prSet/>
      <dgm:spPr/>
      <dgm:t>
        <a:bodyPr/>
        <a:lstStyle/>
        <a:p>
          <a:endParaRPr lang="en-US">
            <a:solidFill>
              <a:schemeClr val="accent1">
                <a:lumMod val="40000"/>
                <a:lumOff val="60000"/>
              </a:schemeClr>
            </a:solidFill>
          </a:endParaRPr>
        </a:p>
      </dgm:t>
    </dgm:pt>
    <dgm:pt modelId="{60B9C3D0-882B-4567-9C96-BF6EB3A38E6A}">
      <dgm:prSet phldrT="[Text]"/>
      <dgm:spPr/>
      <dgm:t>
        <a:bodyPr/>
        <a:lstStyle/>
        <a:p>
          <a:r>
            <a:rPr lang="en-US" dirty="0" smtClean="0">
              <a:solidFill>
                <a:schemeClr val="accent1">
                  <a:lumMod val="40000"/>
                  <a:lumOff val="60000"/>
                </a:schemeClr>
              </a:solidFill>
            </a:rPr>
            <a:t>[Text]</a:t>
          </a:r>
          <a:endParaRPr lang="en-US" dirty="0">
            <a:solidFill>
              <a:schemeClr val="accent1">
                <a:lumMod val="40000"/>
                <a:lumOff val="60000"/>
              </a:schemeClr>
            </a:solidFill>
          </a:endParaRPr>
        </a:p>
      </dgm:t>
    </dgm:pt>
    <dgm:pt modelId="{28A6160F-CB69-4135-9C94-3CE403CD4590}" type="parTrans" cxnId="{5B9E0239-7B80-4DD2-85EA-01867C56AD46}">
      <dgm:prSet/>
      <dgm:spPr/>
      <dgm:t>
        <a:bodyPr/>
        <a:lstStyle/>
        <a:p>
          <a:endParaRPr lang="en-US">
            <a:solidFill>
              <a:schemeClr val="accent1">
                <a:lumMod val="40000"/>
                <a:lumOff val="60000"/>
              </a:schemeClr>
            </a:solidFill>
          </a:endParaRPr>
        </a:p>
      </dgm:t>
    </dgm:pt>
    <dgm:pt modelId="{5FE513DF-3897-4AA6-AA03-26D673FD42E0}" type="sibTrans" cxnId="{5B9E0239-7B80-4DD2-85EA-01867C56AD46}">
      <dgm:prSet/>
      <dgm:spPr/>
      <dgm:t>
        <a:bodyPr/>
        <a:lstStyle/>
        <a:p>
          <a:endParaRPr lang="en-US">
            <a:solidFill>
              <a:schemeClr val="accent1">
                <a:lumMod val="40000"/>
                <a:lumOff val="60000"/>
              </a:schemeClr>
            </a:solidFill>
          </a:endParaRPr>
        </a:p>
      </dgm:t>
    </dgm:pt>
    <dgm:pt modelId="{EAC67CEA-FB03-4ED0-ACA7-63608E96505F}">
      <dgm:prSet phldrT="[Text]"/>
      <dgm:spPr/>
      <dgm:t>
        <a:bodyPr/>
        <a:lstStyle/>
        <a:p>
          <a:r>
            <a:rPr lang="en-US" dirty="0" smtClean="0">
              <a:solidFill>
                <a:schemeClr val="accent1">
                  <a:lumMod val="40000"/>
                  <a:lumOff val="60000"/>
                </a:schemeClr>
              </a:solidFill>
            </a:rPr>
            <a:t>[Text]</a:t>
          </a:r>
          <a:endParaRPr lang="en-US" dirty="0">
            <a:solidFill>
              <a:schemeClr val="accent1">
                <a:lumMod val="40000"/>
                <a:lumOff val="60000"/>
              </a:schemeClr>
            </a:solidFill>
          </a:endParaRPr>
        </a:p>
      </dgm:t>
    </dgm:pt>
    <dgm:pt modelId="{2D193DA3-EE33-411F-95AE-6DA2E483CD54}" type="parTrans" cxnId="{AD05AADB-2730-4287-8CC0-E9634D3840B8}">
      <dgm:prSet/>
      <dgm:spPr/>
      <dgm:t>
        <a:bodyPr/>
        <a:lstStyle/>
        <a:p>
          <a:endParaRPr lang="en-US">
            <a:solidFill>
              <a:schemeClr val="accent1">
                <a:lumMod val="40000"/>
                <a:lumOff val="60000"/>
              </a:schemeClr>
            </a:solidFill>
          </a:endParaRPr>
        </a:p>
      </dgm:t>
    </dgm:pt>
    <dgm:pt modelId="{8D9B60CE-4BE3-4850-9636-912868BC9183}" type="sibTrans" cxnId="{AD05AADB-2730-4287-8CC0-E9634D3840B8}">
      <dgm:prSet/>
      <dgm:spPr/>
      <dgm:t>
        <a:bodyPr/>
        <a:lstStyle/>
        <a:p>
          <a:endParaRPr lang="en-US">
            <a:solidFill>
              <a:schemeClr val="accent1">
                <a:lumMod val="40000"/>
                <a:lumOff val="60000"/>
              </a:schemeClr>
            </a:solidFill>
          </a:endParaRPr>
        </a:p>
      </dgm:t>
    </dgm:pt>
    <dgm:pt modelId="{73A17BF9-5C95-4574-8F8D-AA613083243D}" type="pres">
      <dgm:prSet presAssocID="{13C9EEEF-F815-4E2F-9EFB-EA46EC378D71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A55C1B7-0FEF-43D7-AB24-C8A0E7B87B03}" type="pres">
      <dgm:prSet presAssocID="{D9EE9AD0-D634-43D3-A866-BEBC0B253D24}" presName="composite" presStyleCnt="0"/>
      <dgm:spPr/>
    </dgm:pt>
    <dgm:pt modelId="{7EA756FA-A77F-4E1A-AB9D-E0BDD7BE6166}" type="pres">
      <dgm:prSet presAssocID="{D9EE9AD0-D634-43D3-A866-BEBC0B253D24}" presName="LShape" presStyleLbl="alignNode1" presStyleIdx="0" presStyleCnt="9"/>
      <dgm:spPr/>
    </dgm:pt>
    <dgm:pt modelId="{554DBB4D-2D75-4C1F-A6B0-733F08D7D445}" type="pres">
      <dgm:prSet presAssocID="{D9EE9AD0-D634-43D3-A866-BEBC0B253D24}" presName="ParentText" presStyleLbl="revTx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06A7E2-6494-46C7-B799-BDE198D367DE}" type="pres">
      <dgm:prSet presAssocID="{D9EE9AD0-D634-43D3-A866-BEBC0B253D24}" presName="Triangle" presStyleLbl="alignNode1" presStyleIdx="1" presStyleCnt="9"/>
      <dgm:spPr/>
    </dgm:pt>
    <dgm:pt modelId="{24186688-679A-4065-A07A-680F293DB411}" type="pres">
      <dgm:prSet presAssocID="{04A5A356-3722-4BAA-83E9-53642D3A8182}" presName="sibTrans" presStyleCnt="0"/>
      <dgm:spPr/>
    </dgm:pt>
    <dgm:pt modelId="{02F5302F-D63A-4ADC-8AEF-951AFD091504}" type="pres">
      <dgm:prSet presAssocID="{04A5A356-3722-4BAA-83E9-53642D3A8182}" presName="space" presStyleCnt="0"/>
      <dgm:spPr/>
    </dgm:pt>
    <dgm:pt modelId="{6E30EDBB-3BB7-4717-8C11-E52CDFBFB452}" type="pres">
      <dgm:prSet presAssocID="{1A4D82A8-1938-43A1-928B-A2B74AD1F79D}" presName="composite" presStyleCnt="0"/>
      <dgm:spPr/>
    </dgm:pt>
    <dgm:pt modelId="{F1D761B6-EB2A-4E27-8925-A99859DED137}" type="pres">
      <dgm:prSet presAssocID="{1A4D82A8-1938-43A1-928B-A2B74AD1F79D}" presName="LShape" presStyleLbl="alignNode1" presStyleIdx="2" presStyleCnt="9"/>
      <dgm:spPr/>
    </dgm:pt>
    <dgm:pt modelId="{B5DC0B5A-AB44-4280-B702-53F25F245D00}" type="pres">
      <dgm:prSet presAssocID="{1A4D82A8-1938-43A1-928B-A2B74AD1F79D}" presName="ParentText" presStyleLbl="revTx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04690B-FF30-4C21-98A2-B8DA5F7B3C33}" type="pres">
      <dgm:prSet presAssocID="{1A4D82A8-1938-43A1-928B-A2B74AD1F79D}" presName="Triangle" presStyleLbl="alignNode1" presStyleIdx="3" presStyleCnt="9"/>
      <dgm:spPr/>
    </dgm:pt>
    <dgm:pt modelId="{10C250BE-2F15-4CD5-BC8A-D01882D8A4B4}" type="pres">
      <dgm:prSet presAssocID="{433CC685-FB24-48D1-8805-07703394A03A}" presName="sibTrans" presStyleCnt="0"/>
      <dgm:spPr/>
    </dgm:pt>
    <dgm:pt modelId="{278D4EC0-DDC2-4885-8830-4319502E6664}" type="pres">
      <dgm:prSet presAssocID="{433CC685-FB24-48D1-8805-07703394A03A}" presName="space" presStyleCnt="0"/>
      <dgm:spPr/>
    </dgm:pt>
    <dgm:pt modelId="{CD7B0051-A3EF-4FE3-B8A9-31C1BC30B5DC}" type="pres">
      <dgm:prSet presAssocID="{131F42CC-8C4E-4003-B33A-C9034539C61B}" presName="composite" presStyleCnt="0"/>
      <dgm:spPr/>
    </dgm:pt>
    <dgm:pt modelId="{1CD4CA62-FBC0-4CBC-A3C9-1E96A75083EA}" type="pres">
      <dgm:prSet presAssocID="{131F42CC-8C4E-4003-B33A-C9034539C61B}" presName="LShape" presStyleLbl="alignNode1" presStyleIdx="4" presStyleCnt="9"/>
      <dgm:spPr/>
    </dgm:pt>
    <dgm:pt modelId="{559C6EC2-4357-48E2-B6AD-79BA85FF9EC7}" type="pres">
      <dgm:prSet presAssocID="{131F42CC-8C4E-4003-B33A-C9034539C61B}" presName="ParentText" presStyleLbl="revTx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9B490F-9DDC-44EB-8D67-A6FF7AC650B8}" type="pres">
      <dgm:prSet presAssocID="{131F42CC-8C4E-4003-B33A-C9034539C61B}" presName="Triangle" presStyleLbl="alignNode1" presStyleIdx="5" presStyleCnt="9"/>
      <dgm:spPr/>
    </dgm:pt>
    <dgm:pt modelId="{A7A92051-17F1-461A-8523-E91FCB0F9CC5}" type="pres">
      <dgm:prSet presAssocID="{C91C099D-AA52-418C-974D-0F6D1F681208}" presName="sibTrans" presStyleCnt="0"/>
      <dgm:spPr/>
    </dgm:pt>
    <dgm:pt modelId="{BBCBF627-3D30-47F8-8DE2-42B9F03C4F6D}" type="pres">
      <dgm:prSet presAssocID="{C91C099D-AA52-418C-974D-0F6D1F681208}" presName="space" presStyleCnt="0"/>
      <dgm:spPr/>
    </dgm:pt>
    <dgm:pt modelId="{0ADA40A5-2EA7-423B-88AB-15C0E90CC59E}" type="pres">
      <dgm:prSet presAssocID="{EAC67CEA-FB03-4ED0-ACA7-63608E96505F}" presName="composite" presStyleCnt="0"/>
      <dgm:spPr/>
    </dgm:pt>
    <dgm:pt modelId="{9AE1CD31-0950-481A-9012-51DECB21D2C7}" type="pres">
      <dgm:prSet presAssocID="{EAC67CEA-FB03-4ED0-ACA7-63608E96505F}" presName="LShape" presStyleLbl="alignNode1" presStyleIdx="6" presStyleCnt="9"/>
      <dgm:spPr/>
    </dgm:pt>
    <dgm:pt modelId="{6FC92C1B-F78E-44BC-A426-F354C48068F0}" type="pres">
      <dgm:prSet presAssocID="{EAC67CEA-FB03-4ED0-ACA7-63608E96505F}" presName="ParentText" presStyleLbl="revTx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702ECF-09C6-4834-B306-C3A52F1AE1E0}" type="pres">
      <dgm:prSet presAssocID="{EAC67CEA-FB03-4ED0-ACA7-63608E96505F}" presName="Triangle" presStyleLbl="alignNode1" presStyleIdx="7" presStyleCnt="9"/>
      <dgm:spPr/>
    </dgm:pt>
    <dgm:pt modelId="{C9C90FD2-88E1-4012-A523-7F8050AC1DCF}" type="pres">
      <dgm:prSet presAssocID="{8D9B60CE-4BE3-4850-9636-912868BC9183}" presName="sibTrans" presStyleCnt="0"/>
      <dgm:spPr/>
    </dgm:pt>
    <dgm:pt modelId="{6F2D83CA-E738-4195-A94B-50D9ABE4CE6F}" type="pres">
      <dgm:prSet presAssocID="{8D9B60CE-4BE3-4850-9636-912868BC9183}" presName="space" presStyleCnt="0"/>
      <dgm:spPr/>
    </dgm:pt>
    <dgm:pt modelId="{49622BCB-C021-49E3-880A-981E01C0E6E4}" type="pres">
      <dgm:prSet presAssocID="{60B9C3D0-882B-4567-9C96-BF6EB3A38E6A}" presName="composite" presStyleCnt="0"/>
      <dgm:spPr/>
    </dgm:pt>
    <dgm:pt modelId="{EA5912D0-FDEC-49CA-89DF-2BC424EC77B0}" type="pres">
      <dgm:prSet presAssocID="{60B9C3D0-882B-4567-9C96-BF6EB3A38E6A}" presName="LShape" presStyleLbl="alignNode1" presStyleIdx="8" presStyleCnt="9"/>
      <dgm:spPr/>
    </dgm:pt>
    <dgm:pt modelId="{42D8D693-5F27-4D3B-B6FC-4275B7FB90CB}" type="pres">
      <dgm:prSet presAssocID="{60B9C3D0-882B-4567-9C96-BF6EB3A38E6A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B9E0239-7B80-4DD2-85EA-01867C56AD46}" srcId="{13C9EEEF-F815-4E2F-9EFB-EA46EC378D71}" destId="{60B9C3D0-882B-4567-9C96-BF6EB3A38E6A}" srcOrd="4" destOrd="0" parTransId="{28A6160F-CB69-4135-9C94-3CE403CD4590}" sibTransId="{5FE513DF-3897-4AA6-AA03-26D673FD42E0}"/>
    <dgm:cxn modelId="{3118F20B-810E-4A0E-960F-92B22ADA931A}" type="presOf" srcId="{131F42CC-8C4E-4003-B33A-C9034539C61B}" destId="{559C6EC2-4357-48E2-B6AD-79BA85FF9EC7}" srcOrd="0" destOrd="0" presId="urn:microsoft.com/office/officeart/2009/3/layout/StepUpProcess"/>
    <dgm:cxn modelId="{8ED715C6-14FE-4AE4-944B-EA873D974812}" srcId="{13C9EEEF-F815-4E2F-9EFB-EA46EC378D71}" destId="{D9EE9AD0-D634-43D3-A866-BEBC0B253D24}" srcOrd="0" destOrd="0" parTransId="{970DCA44-D53C-47DE-A96E-4409FD821B8A}" sibTransId="{04A5A356-3722-4BAA-83E9-53642D3A8182}"/>
    <dgm:cxn modelId="{C8F6910D-5150-4632-A295-B30CC3FE1289}" srcId="{13C9EEEF-F815-4E2F-9EFB-EA46EC378D71}" destId="{1A4D82A8-1938-43A1-928B-A2B74AD1F79D}" srcOrd="1" destOrd="0" parTransId="{36283E01-9F6D-4ECA-B2C8-CADEA1233347}" sibTransId="{433CC685-FB24-48D1-8805-07703394A03A}"/>
    <dgm:cxn modelId="{570EBEDA-710A-422C-B6CE-4F22733B0E18}" type="presOf" srcId="{D9EE9AD0-D634-43D3-A866-BEBC0B253D24}" destId="{554DBB4D-2D75-4C1F-A6B0-733F08D7D445}" srcOrd="0" destOrd="0" presId="urn:microsoft.com/office/officeart/2009/3/layout/StepUpProcess"/>
    <dgm:cxn modelId="{0C8CD037-70EB-4D2E-A008-9F4FBA8C3D14}" srcId="{13C9EEEF-F815-4E2F-9EFB-EA46EC378D71}" destId="{131F42CC-8C4E-4003-B33A-C9034539C61B}" srcOrd="2" destOrd="0" parTransId="{4F900671-7E80-47B8-8E5C-C6E92B7FE560}" sibTransId="{C91C099D-AA52-418C-974D-0F6D1F681208}"/>
    <dgm:cxn modelId="{AD05AADB-2730-4287-8CC0-E9634D3840B8}" srcId="{13C9EEEF-F815-4E2F-9EFB-EA46EC378D71}" destId="{EAC67CEA-FB03-4ED0-ACA7-63608E96505F}" srcOrd="3" destOrd="0" parTransId="{2D193DA3-EE33-411F-95AE-6DA2E483CD54}" sibTransId="{8D9B60CE-4BE3-4850-9636-912868BC9183}"/>
    <dgm:cxn modelId="{6CF6EE21-2978-43B1-A115-85C7EFD543B8}" type="presOf" srcId="{EAC67CEA-FB03-4ED0-ACA7-63608E96505F}" destId="{6FC92C1B-F78E-44BC-A426-F354C48068F0}" srcOrd="0" destOrd="0" presId="urn:microsoft.com/office/officeart/2009/3/layout/StepUpProcess"/>
    <dgm:cxn modelId="{862AEB48-2669-4EF0-9666-FA57F89E5891}" type="presOf" srcId="{1A4D82A8-1938-43A1-928B-A2B74AD1F79D}" destId="{B5DC0B5A-AB44-4280-B702-53F25F245D00}" srcOrd="0" destOrd="0" presId="urn:microsoft.com/office/officeart/2009/3/layout/StepUpProcess"/>
    <dgm:cxn modelId="{60E2523E-76CE-49EA-B8A0-D05EBAC2EDD4}" type="presOf" srcId="{60B9C3D0-882B-4567-9C96-BF6EB3A38E6A}" destId="{42D8D693-5F27-4D3B-B6FC-4275B7FB90CB}" srcOrd="0" destOrd="0" presId="urn:microsoft.com/office/officeart/2009/3/layout/StepUpProcess"/>
    <dgm:cxn modelId="{06AB7ACB-7329-4163-8F74-706D873C579C}" type="presOf" srcId="{13C9EEEF-F815-4E2F-9EFB-EA46EC378D71}" destId="{73A17BF9-5C95-4574-8F8D-AA613083243D}" srcOrd="0" destOrd="0" presId="urn:microsoft.com/office/officeart/2009/3/layout/StepUpProcess"/>
    <dgm:cxn modelId="{940E1D39-34FB-43BA-8B83-7938C160CAF8}" type="presParOf" srcId="{73A17BF9-5C95-4574-8F8D-AA613083243D}" destId="{0A55C1B7-0FEF-43D7-AB24-C8A0E7B87B03}" srcOrd="0" destOrd="0" presId="urn:microsoft.com/office/officeart/2009/3/layout/StepUpProcess"/>
    <dgm:cxn modelId="{768A2F3A-30A6-45E4-A4B0-8A0AA7EA0E35}" type="presParOf" srcId="{0A55C1B7-0FEF-43D7-AB24-C8A0E7B87B03}" destId="{7EA756FA-A77F-4E1A-AB9D-E0BDD7BE6166}" srcOrd="0" destOrd="0" presId="urn:microsoft.com/office/officeart/2009/3/layout/StepUpProcess"/>
    <dgm:cxn modelId="{8B1E1FF7-C521-46E4-BCD9-36B92F72E39F}" type="presParOf" srcId="{0A55C1B7-0FEF-43D7-AB24-C8A0E7B87B03}" destId="{554DBB4D-2D75-4C1F-A6B0-733F08D7D445}" srcOrd="1" destOrd="0" presId="urn:microsoft.com/office/officeart/2009/3/layout/StepUpProcess"/>
    <dgm:cxn modelId="{0F955EF8-E8AC-4342-A259-F609FFDE5A21}" type="presParOf" srcId="{0A55C1B7-0FEF-43D7-AB24-C8A0E7B87B03}" destId="{2D06A7E2-6494-46C7-B799-BDE198D367DE}" srcOrd="2" destOrd="0" presId="urn:microsoft.com/office/officeart/2009/3/layout/StepUpProcess"/>
    <dgm:cxn modelId="{FAD9BBD2-6ABF-40AD-9483-6AB9C067977E}" type="presParOf" srcId="{73A17BF9-5C95-4574-8F8D-AA613083243D}" destId="{24186688-679A-4065-A07A-680F293DB411}" srcOrd="1" destOrd="0" presId="urn:microsoft.com/office/officeart/2009/3/layout/StepUpProcess"/>
    <dgm:cxn modelId="{263CEE85-650B-4D94-BB89-F4AD4AC542B3}" type="presParOf" srcId="{24186688-679A-4065-A07A-680F293DB411}" destId="{02F5302F-D63A-4ADC-8AEF-951AFD091504}" srcOrd="0" destOrd="0" presId="urn:microsoft.com/office/officeart/2009/3/layout/StepUpProcess"/>
    <dgm:cxn modelId="{B5832AAF-A66E-46A4-A3BA-E261ECBCFB0D}" type="presParOf" srcId="{73A17BF9-5C95-4574-8F8D-AA613083243D}" destId="{6E30EDBB-3BB7-4717-8C11-E52CDFBFB452}" srcOrd="2" destOrd="0" presId="urn:microsoft.com/office/officeart/2009/3/layout/StepUpProcess"/>
    <dgm:cxn modelId="{D88D8795-2073-4A13-A2C7-240938D937F1}" type="presParOf" srcId="{6E30EDBB-3BB7-4717-8C11-E52CDFBFB452}" destId="{F1D761B6-EB2A-4E27-8925-A99859DED137}" srcOrd="0" destOrd="0" presId="urn:microsoft.com/office/officeart/2009/3/layout/StepUpProcess"/>
    <dgm:cxn modelId="{E9F33EE0-BB7D-41AF-A48E-B5D307FDDF77}" type="presParOf" srcId="{6E30EDBB-3BB7-4717-8C11-E52CDFBFB452}" destId="{B5DC0B5A-AB44-4280-B702-53F25F245D00}" srcOrd="1" destOrd="0" presId="urn:microsoft.com/office/officeart/2009/3/layout/StepUpProcess"/>
    <dgm:cxn modelId="{AC8F9636-3FE1-4F37-83B2-B62CAEA349C8}" type="presParOf" srcId="{6E30EDBB-3BB7-4717-8C11-E52CDFBFB452}" destId="{CF04690B-FF30-4C21-98A2-B8DA5F7B3C33}" srcOrd="2" destOrd="0" presId="urn:microsoft.com/office/officeart/2009/3/layout/StepUpProcess"/>
    <dgm:cxn modelId="{A7828DCC-0F64-4508-8F91-E09F1E3495C0}" type="presParOf" srcId="{73A17BF9-5C95-4574-8F8D-AA613083243D}" destId="{10C250BE-2F15-4CD5-BC8A-D01882D8A4B4}" srcOrd="3" destOrd="0" presId="urn:microsoft.com/office/officeart/2009/3/layout/StepUpProcess"/>
    <dgm:cxn modelId="{617080B0-86FE-4ECB-B3CB-440DC9A4492E}" type="presParOf" srcId="{10C250BE-2F15-4CD5-BC8A-D01882D8A4B4}" destId="{278D4EC0-DDC2-4885-8830-4319502E6664}" srcOrd="0" destOrd="0" presId="urn:microsoft.com/office/officeart/2009/3/layout/StepUpProcess"/>
    <dgm:cxn modelId="{1841D629-8D4D-4F27-80F4-D581D417DA17}" type="presParOf" srcId="{73A17BF9-5C95-4574-8F8D-AA613083243D}" destId="{CD7B0051-A3EF-4FE3-B8A9-31C1BC30B5DC}" srcOrd="4" destOrd="0" presId="urn:microsoft.com/office/officeart/2009/3/layout/StepUpProcess"/>
    <dgm:cxn modelId="{7457F22C-4A50-4AD2-BBBB-B1F21FFD7EA7}" type="presParOf" srcId="{CD7B0051-A3EF-4FE3-B8A9-31C1BC30B5DC}" destId="{1CD4CA62-FBC0-4CBC-A3C9-1E96A75083EA}" srcOrd="0" destOrd="0" presId="urn:microsoft.com/office/officeart/2009/3/layout/StepUpProcess"/>
    <dgm:cxn modelId="{03F14299-B636-472A-9A07-44CF37B7341D}" type="presParOf" srcId="{CD7B0051-A3EF-4FE3-B8A9-31C1BC30B5DC}" destId="{559C6EC2-4357-48E2-B6AD-79BA85FF9EC7}" srcOrd="1" destOrd="0" presId="urn:microsoft.com/office/officeart/2009/3/layout/StepUpProcess"/>
    <dgm:cxn modelId="{E813B8BA-3967-4A0E-92BB-950E4AF9D91D}" type="presParOf" srcId="{CD7B0051-A3EF-4FE3-B8A9-31C1BC30B5DC}" destId="{779B490F-9DDC-44EB-8D67-A6FF7AC650B8}" srcOrd="2" destOrd="0" presId="urn:microsoft.com/office/officeart/2009/3/layout/StepUpProcess"/>
    <dgm:cxn modelId="{8ABD60FA-3948-4DEB-9138-08EDB5734C90}" type="presParOf" srcId="{73A17BF9-5C95-4574-8F8D-AA613083243D}" destId="{A7A92051-17F1-461A-8523-E91FCB0F9CC5}" srcOrd="5" destOrd="0" presId="urn:microsoft.com/office/officeart/2009/3/layout/StepUpProcess"/>
    <dgm:cxn modelId="{7AFDB077-C48A-4AB3-9488-E7E6F0A471BA}" type="presParOf" srcId="{A7A92051-17F1-461A-8523-E91FCB0F9CC5}" destId="{BBCBF627-3D30-47F8-8DE2-42B9F03C4F6D}" srcOrd="0" destOrd="0" presId="urn:microsoft.com/office/officeart/2009/3/layout/StepUpProcess"/>
    <dgm:cxn modelId="{0AB770D3-F698-4111-A1F1-D40F52C2B1C4}" type="presParOf" srcId="{73A17BF9-5C95-4574-8F8D-AA613083243D}" destId="{0ADA40A5-2EA7-423B-88AB-15C0E90CC59E}" srcOrd="6" destOrd="0" presId="urn:microsoft.com/office/officeart/2009/3/layout/StepUpProcess"/>
    <dgm:cxn modelId="{1C460636-8E83-41C8-AAB8-F69F489E9CE1}" type="presParOf" srcId="{0ADA40A5-2EA7-423B-88AB-15C0E90CC59E}" destId="{9AE1CD31-0950-481A-9012-51DECB21D2C7}" srcOrd="0" destOrd="0" presId="urn:microsoft.com/office/officeart/2009/3/layout/StepUpProcess"/>
    <dgm:cxn modelId="{103662D3-C8DA-4176-ADC3-BF78E7016CBC}" type="presParOf" srcId="{0ADA40A5-2EA7-423B-88AB-15C0E90CC59E}" destId="{6FC92C1B-F78E-44BC-A426-F354C48068F0}" srcOrd="1" destOrd="0" presId="urn:microsoft.com/office/officeart/2009/3/layout/StepUpProcess"/>
    <dgm:cxn modelId="{02C1684B-6B9E-4893-A0F2-17B91AD97447}" type="presParOf" srcId="{0ADA40A5-2EA7-423B-88AB-15C0E90CC59E}" destId="{AC702ECF-09C6-4834-B306-C3A52F1AE1E0}" srcOrd="2" destOrd="0" presId="urn:microsoft.com/office/officeart/2009/3/layout/StepUpProcess"/>
    <dgm:cxn modelId="{D1B57266-1E91-4C7C-A391-460DCA0B7213}" type="presParOf" srcId="{73A17BF9-5C95-4574-8F8D-AA613083243D}" destId="{C9C90FD2-88E1-4012-A523-7F8050AC1DCF}" srcOrd="7" destOrd="0" presId="urn:microsoft.com/office/officeart/2009/3/layout/StepUpProcess"/>
    <dgm:cxn modelId="{D4BB749F-255C-4B70-A3EC-A84C0408E2A3}" type="presParOf" srcId="{C9C90FD2-88E1-4012-A523-7F8050AC1DCF}" destId="{6F2D83CA-E738-4195-A94B-50D9ABE4CE6F}" srcOrd="0" destOrd="0" presId="urn:microsoft.com/office/officeart/2009/3/layout/StepUpProcess"/>
    <dgm:cxn modelId="{ED456932-32C2-40ED-958F-35BF0077B5E3}" type="presParOf" srcId="{73A17BF9-5C95-4574-8F8D-AA613083243D}" destId="{49622BCB-C021-49E3-880A-981E01C0E6E4}" srcOrd="8" destOrd="0" presId="urn:microsoft.com/office/officeart/2009/3/layout/StepUpProcess"/>
    <dgm:cxn modelId="{575C7624-0F58-4761-A894-5295553ECE9B}" type="presParOf" srcId="{49622BCB-C021-49E3-880A-981E01C0E6E4}" destId="{EA5912D0-FDEC-49CA-89DF-2BC424EC77B0}" srcOrd="0" destOrd="0" presId="urn:microsoft.com/office/officeart/2009/3/layout/StepUpProcess"/>
    <dgm:cxn modelId="{DB0C227E-A429-4AE5-BE67-71E2088B6A8A}" type="presParOf" srcId="{49622BCB-C021-49E3-880A-981E01C0E6E4}" destId="{42D8D693-5F27-4D3B-B6FC-4275B7FB90CB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A756FA-A77F-4E1A-AB9D-E0BDD7BE6166}">
      <dsp:nvSpPr>
        <dsp:cNvPr id="0" name=""/>
        <dsp:cNvSpPr/>
      </dsp:nvSpPr>
      <dsp:spPr>
        <a:xfrm rot="5400000">
          <a:off x="388133" y="2441566"/>
          <a:ext cx="1165059" cy="1938632"/>
        </a:xfrm>
        <a:prstGeom prst="corner">
          <a:avLst>
            <a:gd name="adj1" fmla="val 16120"/>
            <a:gd name="adj2" fmla="val 1611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4DBB4D-2D75-4C1F-A6B0-733F08D7D445}">
      <dsp:nvSpPr>
        <dsp:cNvPr id="0" name=""/>
        <dsp:cNvSpPr/>
      </dsp:nvSpPr>
      <dsp:spPr>
        <a:xfrm>
          <a:off x="193655" y="3020800"/>
          <a:ext cx="1750208" cy="1534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lvl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800" kern="1200">
            <a:solidFill>
              <a:schemeClr val="accent1">
                <a:lumMod val="40000"/>
                <a:lumOff val="60000"/>
              </a:schemeClr>
            </a:solidFill>
          </a:endParaRPr>
        </a:p>
      </dsp:txBody>
      <dsp:txXfrm>
        <a:off x="193655" y="3020800"/>
        <a:ext cx="1750208" cy="1534160"/>
      </dsp:txXfrm>
    </dsp:sp>
    <dsp:sp modelId="{2D06A7E2-6494-46C7-B799-BDE198D367DE}">
      <dsp:nvSpPr>
        <dsp:cNvPr id="0" name=""/>
        <dsp:cNvSpPr/>
      </dsp:nvSpPr>
      <dsp:spPr>
        <a:xfrm>
          <a:off x="1613636" y="2298842"/>
          <a:ext cx="330228" cy="330228"/>
        </a:xfrm>
        <a:prstGeom prst="triangle">
          <a:avLst>
            <a:gd name="adj" fmla="val 1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D761B6-EB2A-4E27-8925-A99859DED137}">
      <dsp:nvSpPr>
        <dsp:cNvPr id="0" name=""/>
        <dsp:cNvSpPr/>
      </dsp:nvSpPr>
      <dsp:spPr>
        <a:xfrm rot="5400000">
          <a:off x="2530730" y="1911378"/>
          <a:ext cx="1165059" cy="1938632"/>
        </a:xfrm>
        <a:prstGeom prst="corner">
          <a:avLst>
            <a:gd name="adj1" fmla="val 16120"/>
            <a:gd name="adj2" fmla="val 1611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DC0B5A-AB44-4280-B702-53F25F245D00}">
      <dsp:nvSpPr>
        <dsp:cNvPr id="0" name=""/>
        <dsp:cNvSpPr/>
      </dsp:nvSpPr>
      <dsp:spPr>
        <a:xfrm>
          <a:off x="2336253" y="2490612"/>
          <a:ext cx="1750208" cy="1534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lvl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800" kern="1200">
            <a:solidFill>
              <a:schemeClr val="accent1">
                <a:lumMod val="40000"/>
                <a:lumOff val="60000"/>
              </a:schemeClr>
            </a:solidFill>
          </a:endParaRPr>
        </a:p>
      </dsp:txBody>
      <dsp:txXfrm>
        <a:off x="2336253" y="2490612"/>
        <a:ext cx="1750208" cy="1534160"/>
      </dsp:txXfrm>
    </dsp:sp>
    <dsp:sp modelId="{CF04690B-FF30-4C21-98A2-B8DA5F7B3C33}">
      <dsp:nvSpPr>
        <dsp:cNvPr id="0" name=""/>
        <dsp:cNvSpPr/>
      </dsp:nvSpPr>
      <dsp:spPr>
        <a:xfrm>
          <a:off x="3756233" y="1768654"/>
          <a:ext cx="330228" cy="330228"/>
        </a:xfrm>
        <a:prstGeom prst="triangle">
          <a:avLst>
            <a:gd name="adj" fmla="val 1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D4CA62-FBC0-4CBC-A3C9-1E96A75083EA}">
      <dsp:nvSpPr>
        <dsp:cNvPr id="0" name=""/>
        <dsp:cNvSpPr/>
      </dsp:nvSpPr>
      <dsp:spPr>
        <a:xfrm rot="5400000">
          <a:off x="4673327" y="1381191"/>
          <a:ext cx="1165059" cy="1938632"/>
        </a:xfrm>
        <a:prstGeom prst="corner">
          <a:avLst>
            <a:gd name="adj1" fmla="val 16120"/>
            <a:gd name="adj2" fmla="val 1611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9C6EC2-4357-48E2-B6AD-79BA85FF9EC7}">
      <dsp:nvSpPr>
        <dsp:cNvPr id="0" name=""/>
        <dsp:cNvSpPr/>
      </dsp:nvSpPr>
      <dsp:spPr>
        <a:xfrm>
          <a:off x="4478850" y="1960424"/>
          <a:ext cx="1750208" cy="1534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lvl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800" kern="1200" dirty="0">
            <a:solidFill>
              <a:schemeClr val="accent1">
                <a:lumMod val="40000"/>
                <a:lumOff val="60000"/>
              </a:schemeClr>
            </a:solidFill>
          </a:endParaRPr>
        </a:p>
      </dsp:txBody>
      <dsp:txXfrm>
        <a:off x="4478850" y="1960424"/>
        <a:ext cx="1750208" cy="1534160"/>
      </dsp:txXfrm>
    </dsp:sp>
    <dsp:sp modelId="{779B490F-9DDC-44EB-8D67-A6FF7AC650B8}">
      <dsp:nvSpPr>
        <dsp:cNvPr id="0" name=""/>
        <dsp:cNvSpPr/>
      </dsp:nvSpPr>
      <dsp:spPr>
        <a:xfrm>
          <a:off x="5898830" y="1238466"/>
          <a:ext cx="330228" cy="330228"/>
        </a:xfrm>
        <a:prstGeom prst="triangle">
          <a:avLst>
            <a:gd name="adj" fmla="val 1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E1CD31-0950-481A-9012-51DECB21D2C7}">
      <dsp:nvSpPr>
        <dsp:cNvPr id="0" name=""/>
        <dsp:cNvSpPr/>
      </dsp:nvSpPr>
      <dsp:spPr>
        <a:xfrm rot="5400000">
          <a:off x="6815924" y="851003"/>
          <a:ext cx="1165059" cy="1938632"/>
        </a:xfrm>
        <a:prstGeom prst="corner">
          <a:avLst>
            <a:gd name="adj1" fmla="val 16120"/>
            <a:gd name="adj2" fmla="val 1611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C92C1B-F78E-44BC-A426-F354C48068F0}">
      <dsp:nvSpPr>
        <dsp:cNvPr id="0" name=""/>
        <dsp:cNvSpPr/>
      </dsp:nvSpPr>
      <dsp:spPr>
        <a:xfrm>
          <a:off x="6621447" y="1430236"/>
          <a:ext cx="1750208" cy="1534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lvl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smtClean="0">
              <a:solidFill>
                <a:schemeClr val="accent1">
                  <a:lumMod val="40000"/>
                  <a:lumOff val="60000"/>
                </a:schemeClr>
              </a:solidFill>
            </a:rPr>
            <a:t>[Text]</a:t>
          </a:r>
          <a:endParaRPr lang="en-US" sz="4800" kern="1200" dirty="0">
            <a:solidFill>
              <a:schemeClr val="accent1">
                <a:lumMod val="40000"/>
                <a:lumOff val="60000"/>
              </a:schemeClr>
            </a:solidFill>
          </a:endParaRPr>
        </a:p>
      </dsp:txBody>
      <dsp:txXfrm>
        <a:off x="6621447" y="1430236"/>
        <a:ext cx="1750208" cy="1534160"/>
      </dsp:txXfrm>
    </dsp:sp>
    <dsp:sp modelId="{AC702ECF-09C6-4834-B306-C3A52F1AE1E0}">
      <dsp:nvSpPr>
        <dsp:cNvPr id="0" name=""/>
        <dsp:cNvSpPr/>
      </dsp:nvSpPr>
      <dsp:spPr>
        <a:xfrm>
          <a:off x="8041428" y="708279"/>
          <a:ext cx="330228" cy="330228"/>
        </a:xfrm>
        <a:prstGeom prst="triangle">
          <a:avLst>
            <a:gd name="adj" fmla="val 1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5912D0-FDEC-49CA-89DF-2BC424EC77B0}">
      <dsp:nvSpPr>
        <dsp:cNvPr id="0" name=""/>
        <dsp:cNvSpPr/>
      </dsp:nvSpPr>
      <dsp:spPr>
        <a:xfrm rot="5400000">
          <a:off x="8958522" y="320815"/>
          <a:ext cx="1165059" cy="1938632"/>
        </a:xfrm>
        <a:prstGeom prst="corner">
          <a:avLst>
            <a:gd name="adj1" fmla="val 16120"/>
            <a:gd name="adj2" fmla="val 1611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D8D693-5F27-4D3B-B6FC-4275B7FB90CB}">
      <dsp:nvSpPr>
        <dsp:cNvPr id="0" name=""/>
        <dsp:cNvSpPr/>
      </dsp:nvSpPr>
      <dsp:spPr>
        <a:xfrm>
          <a:off x="8764044" y="900049"/>
          <a:ext cx="1750208" cy="1534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lvl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smtClean="0">
              <a:solidFill>
                <a:schemeClr val="accent1">
                  <a:lumMod val="40000"/>
                  <a:lumOff val="60000"/>
                </a:schemeClr>
              </a:solidFill>
            </a:rPr>
            <a:t>[Text]</a:t>
          </a:r>
          <a:endParaRPr lang="en-US" sz="4800" kern="1200" dirty="0">
            <a:solidFill>
              <a:schemeClr val="accent1">
                <a:lumMod val="40000"/>
                <a:lumOff val="60000"/>
              </a:schemeClr>
            </a:solidFill>
          </a:endParaRPr>
        </a:p>
      </dsp:txBody>
      <dsp:txXfrm>
        <a:off x="8764044" y="900049"/>
        <a:ext cx="1750208" cy="15341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AD1AF-7E13-4A5B-8F74-ED95123B89C6}" type="datetimeFigureOut">
              <a:rPr lang="en-US" smtClean="0"/>
              <a:t>3/23/2019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D1B84-51F7-4393-B34E-DACC9DB8A4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279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AD1AF-7E13-4A5B-8F74-ED95123B89C6}" type="datetimeFigureOut">
              <a:rPr lang="en-US" smtClean="0"/>
              <a:t>3/23/2019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D1B84-51F7-4393-B34E-DACC9DB8A4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666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AD1AF-7E13-4A5B-8F74-ED95123B89C6}" type="datetimeFigureOut">
              <a:rPr lang="en-US" smtClean="0"/>
              <a:t>3/23/2019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D1B84-51F7-4393-B34E-DACC9DB8A4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760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AD1AF-7E13-4A5B-8F74-ED95123B89C6}" type="datetimeFigureOut">
              <a:rPr lang="en-US" smtClean="0"/>
              <a:t>3/23/2019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D1B84-51F7-4393-B34E-DACC9DB8A4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134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AD1AF-7E13-4A5B-8F74-ED95123B89C6}" type="datetimeFigureOut">
              <a:rPr lang="en-US" smtClean="0"/>
              <a:t>3/23/2019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D1B84-51F7-4393-B34E-DACC9DB8A4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241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AD1AF-7E13-4A5B-8F74-ED95123B89C6}" type="datetimeFigureOut">
              <a:rPr lang="en-US" smtClean="0"/>
              <a:t>3/23/2019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D1B84-51F7-4393-B34E-DACC9DB8A4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85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AD1AF-7E13-4A5B-8F74-ED95123B89C6}" type="datetimeFigureOut">
              <a:rPr lang="en-US" smtClean="0"/>
              <a:t>3/23/2019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D1B84-51F7-4393-B34E-DACC9DB8A4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125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AD1AF-7E13-4A5B-8F74-ED95123B89C6}" type="datetimeFigureOut">
              <a:rPr lang="en-US" smtClean="0"/>
              <a:t>3/23/2019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D1B84-51F7-4393-B34E-DACC9DB8A4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399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AD1AF-7E13-4A5B-8F74-ED95123B89C6}" type="datetimeFigureOut">
              <a:rPr lang="en-US" smtClean="0"/>
              <a:t>3/23/2019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D1B84-51F7-4393-B34E-DACC9DB8A4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122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AD1AF-7E13-4A5B-8F74-ED95123B89C6}" type="datetimeFigureOut">
              <a:rPr lang="en-US" smtClean="0"/>
              <a:t>3/23/2019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D1B84-51F7-4393-B34E-DACC9DB8A4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995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AD1AF-7E13-4A5B-8F74-ED95123B89C6}" type="datetimeFigureOut">
              <a:rPr lang="en-US" smtClean="0"/>
              <a:t>3/23/2019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D1B84-51F7-4393-B34E-DACC9DB8A4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721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8AD1AF-7E13-4A5B-8F74-ED95123B89C6}" type="datetimeFigureOut">
              <a:rPr lang="en-US" smtClean="0"/>
              <a:t>3/23/2019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FD1B84-51F7-4393-B34E-DACC9DB8A4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40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image" Target="../media/image15.svg"/><Relationship Id="rId12" Type="http://schemas.openxmlformats.org/officeDocument/2006/relationships/image" Target="../media/image1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7.png"/><Relationship Id="rId5" Type="http://schemas.openxmlformats.org/officeDocument/2006/relationships/image" Target="../media/image13.svg"/><Relationship Id="rId10" Type="http://schemas.openxmlformats.org/officeDocument/2006/relationships/image" Target="../media/image6.png"/><Relationship Id="rId9" Type="http://schemas.openxmlformats.org/officeDocument/2006/relationships/image" Target="../media/image17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213911"/>
            <a:ext cx="12192002" cy="1356896"/>
          </a:xfrm>
          <a:prstGeom prst="rect">
            <a:avLst/>
          </a:prstGeom>
          <a:solidFill>
            <a:schemeClr val="bg1">
              <a:alpha val="6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" y="1505243"/>
            <a:ext cx="12192000" cy="2616591"/>
          </a:xfrm>
          <a:prstGeom prst="rect">
            <a:avLst/>
          </a:prstGeom>
          <a:solidFill>
            <a:schemeClr val="bg1">
              <a:alpha val="6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524000" y="1505242"/>
            <a:ext cx="9144000" cy="2616592"/>
          </a:xfrm>
        </p:spPr>
        <p:txBody>
          <a:bodyPr/>
          <a:lstStyle/>
          <a:p>
            <a:r>
              <a:rPr lang="en-US" b="1" dirty="0" smtClean="0">
                <a:latin typeface="Gill Sans MT" panose="020B0502020104020203" pitchFamily="34" charset="0"/>
              </a:rPr>
              <a:t>Title</a:t>
            </a:r>
            <a:endParaRPr lang="en-US" b="1" dirty="0">
              <a:latin typeface="Gill Sans MT" panose="020B0502020104020203" pitchFamily="34" charset="0"/>
            </a:endParaRP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524000" y="4213911"/>
            <a:ext cx="9144000" cy="1356896"/>
          </a:xfrm>
        </p:spPr>
        <p:txBody>
          <a:bodyPr/>
          <a:lstStyle/>
          <a:p>
            <a:r>
              <a:rPr lang="en-US" dirty="0" smtClean="0">
                <a:latin typeface="Gill Sans MT" panose="020B0502020104020203" pitchFamily="34" charset="0"/>
              </a:rPr>
              <a:t>Subtitle</a:t>
            </a:r>
            <a:endParaRPr lang="en-US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373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About us</a:t>
            </a:r>
            <a:endParaRPr lang="en-US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503942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LOREM IPSUM DOLOR SIT AMET, CONSECTETUER ADIPISCING ELIT</a:t>
            </a:r>
          </a:p>
          <a:p>
            <a:pPr marL="0" indent="0">
              <a:buNone/>
            </a:pPr>
            <a:r>
              <a:rPr lang="en-US" dirty="0" err="1" smtClean="0">
                <a:solidFill>
                  <a:schemeClr val="bg1"/>
                </a:solidFill>
                <a:latin typeface="Adobe Garamond Pro" panose="02020502060506020403" pitchFamily="18" charset="0"/>
              </a:rPr>
              <a:t>Lorem</a:t>
            </a:r>
            <a:r>
              <a:rPr lang="en-US" dirty="0" smtClean="0">
                <a:solidFill>
                  <a:schemeClr val="bg1"/>
                </a:solidFill>
                <a:latin typeface="Adobe Garamond Pro" panose="02020502060506020403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dobe Garamond Pro" panose="02020502060506020403" pitchFamily="18" charset="0"/>
              </a:rPr>
              <a:t>ipsum</a:t>
            </a:r>
            <a:r>
              <a:rPr lang="en-US" dirty="0" smtClean="0">
                <a:solidFill>
                  <a:schemeClr val="bg1"/>
                </a:solidFill>
                <a:latin typeface="Adobe Garamond Pro" panose="02020502060506020403" pitchFamily="18" charset="0"/>
              </a:rPr>
              <a:t> dolor sit </a:t>
            </a:r>
            <a:r>
              <a:rPr lang="en-US" dirty="0" err="1" smtClean="0">
                <a:solidFill>
                  <a:schemeClr val="bg1"/>
                </a:solidFill>
                <a:latin typeface="Adobe Garamond Pro" panose="02020502060506020403" pitchFamily="18" charset="0"/>
              </a:rPr>
              <a:t>amet</a:t>
            </a:r>
            <a:r>
              <a:rPr lang="en-US" dirty="0" smtClean="0">
                <a:solidFill>
                  <a:schemeClr val="bg1"/>
                </a:solidFill>
                <a:latin typeface="Adobe Garamond Pro" panose="02020502060506020403" pitchFamily="18" charset="0"/>
              </a:rPr>
              <a:t>, </a:t>
            </a:r>
            <a:r>
              <a:rPr lang="en-US" dirty="0" err="1" smtClean="0">
                <a:solidFill>
                  <a:schemeClr val="bg1"/>
                </a:solidFill>
                <a:latin typeface="Adobe Garamond Pro" panose="02020502060506020403" pitchFamily="18" charset="0"/>
              </a:rPr>
              <a:t>consectetuer</a:t>
            </a:r>
            <a:r>
              <a:rPr lang="en-US" dirty="0" smtClean="0">
                <a:solidFill>
                  <a:schemeClr val="bg1"/>
                </a:solidFill>
                <a:latin typeface="Adobe Garamond Pro" panose="02020502060506020403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dobe Garamond Pro" panose="02020502060506020403" pitchFamily="18" charset="0"/>
              </a:rPr>
              <a:t>adipiscing</a:t>
            </a:r>
            <a:r>
              <a:rPr lang="en-US" dirty="0" smtClean="0">
                <a:solidFill>
                  <a:schemeClr val="bg1"/>
                </a:solidFill>
                <a:latin typeface="Adobe Garamond Pro" panose="02020502060506020403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dobe Garamond Pro" panose="02020502060506020403" pitchFamily="18" charset="0"/>
              </a:rPr>
              <a:t>elit</a:t>
            </a:r>
            <a:r>
              <a:rPr lang="en-US" dirty="0" smtClean="0">
                <a:solidFill>
                  <a:schemeClr val="bg1"/>
                </a:solidFill>
                <a:latin typeface="Adobe Garamond Pro" panose="02020502060506020403" pitchFamily="18" charset="0"/>
              </a:rPr>
              <a:t>. Maecenas </a:t>
            </a:r>
            <a:r>
              <a:rPr lang="en-US" dirty="0" err="1" smtClean="0">
                <a:solidFill>
                  <a:schemeClr val="bg1"/>
                </a:solidFill>
                <a:latin typeface="Adobe Garamond Pro" panose="02020502060506020403" pitchFamily="18" charset="0"/>
              </a:rPr>
              <a:t>porttitor</a:t>
            </a:r>
            <a:r>
              <a:rPr lang="en-US" dirty="0" smtClean="0">
                <a:solidFill>
                  <a:schemeClr val="bg1"/>
                </a:solidFill>
                <a:latin typeface="Adobe Garamond Pro" panose="02020502060506020403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dobe Garamond Pro" panose="02020502060506020403" pitchFamily="18" charset="0"/>
              </a:rPr>
              <a:t>congue</a:t>
            </a:r>
            <a:r>
              <a:rPr lang="en-US" dirty="0" smtClean="0">
                <a:solidFill>
                  <a:schemeClr val="bg1"/>
                </a:solidFill>
                <a:latin typeface="Adobe Garamond Pro" panose="02020502060506020403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dobe Garamond Pro" panose="02020502060506020403" pitchFamily="18" charset="0"/>
              </a:rPr>
              <a:t>massa</a:t>
            </a:r>
            <a:r>
              <a:rPr lang="en-US" dirty="0" smtClean="0">
                <a:solidFill>
                  <a:schemeClr val="bg1"/>
                </a:solidFill>
                <a:latin typeface="Adobe Garamond Pro" panose="02020502060506020403" pitchFamily="18" charset="0"/>
              </a:rPr>
              <a:t>. </a:t>
            </a:r>
            <a:r>
              <a:rPr lang="en-US" dirty="0" err="1" smtClean="0">
                <a:solidFill>
                  <a:schemeClr val="bg1"/>
                </a:solidFill>
                <a:latin typeface="Adobe Garamond Pro" panose="02020502060506020403" pitchFamily="18" charset="0"/>
              </a:rPr>
              <a:t>Fusce</a:t>
            </a:r>
            <a:r>
              <a:rPr lang="en-US" dirty="0" smtClean="0">
                <a:solidFill>
                  <a:schemeClr val="bg1"/>
                </a:solidFill>
                <a:latin typeface="Adobe Garamond Pro" panose="02020502060506020403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dobe Garamond Pro" panose="02020502060506020403" pitchFamily="18" charset="0"/>
              </a:rPr>
              <a:t>posuere</a:t>
            </a:r>
            <a:r>
              <a:rPr lang="en-US" dirty="0" smtClean="0">
                <a:solidFill>
                  <a:schemeClr val="bg1"/>
                </a:solidFill>
                <a:latin typeface="Adobe Garamond Pro" panose="02020502060506020403" pitchFamily="18" charset="0"/>
              </a:rPr>
              <a:t>, magna </a:t>
            </a:r>
            <a:r>
              <a:rPr lang="en-US" dirty="0" err="1" smtClean="0">
                <a:solidFill>
                  <a:schemeClr val="bg1"/>
                </a:solidFill>
                <a:latin typeface="Adobe Garamond Pro" panose="02020502060506020403" pitchFamily="18" charset="0"/>
              </a:rPr>
              <a:t>sed</a:t>
            </a:r>
            <a:r>
              <a:rPr lang="en-US" dirty="0" smtClean="0">
                <a:solidFill>
                  <a:schemeClr val="bg1"/>
                </a:solidFill>
                <a:latin typeface="Adobe Garamond Pro" panose="02020502060506020403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dobe Garamond Pro" panose="02020502060506020403" pitchFamily="18" charset="0"/>
              </a:rPr>
              <a:t>pulvinar</a:t>
            </a:r>
            <a:r>
              <a:rPr lang="en-US" dirty="0" smtClean="0">
                <a:solidFill>
                  <a:schemeClr val="bg1"/>
                </a:solidFill>
                <a:latin typeface="Adobe Garamond Pro" panose="02020502060506020403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dobe Garamond Pro" panose="02020502060506020403" pitchFamily="18" charset="0"/>
              </a:rPr>
              <a:t>ultricies</a:t>
            </a:r>
            <a:r>
              <a:rPr lang="en-US" dirty="0" smtClean="0">
                <a:solidFill>
                  <a:schemeClr val="bg1"/>
                </a:solidFill>
                <a:latin typeface="Adobe Garamond Pro" panose="02020502060506020403" pitchFamily="18" charset="0"/>
              </a:rPr>
              <a:t>, </a:t>
            </a:r>
            <a:r>
              <a:rPr lang="en-US" dirty="0" err="1" smtClean="0">
                <a:solidFill>
                  <a:schemeClr val="bg1"/>
                </a:solidFill>
                <a:latin typeface="Adobe Garamond Pro" panose="02020502060506020403" pitchFamily="18" charset="0"/>
              </a:rPr>
              <a:t>purus</a:t>
            </a:r>
            <a:r>
              <a:rPr lang="en-US" dirty="0" smtClean="0">
                <a:solidFill>
                  <a:schemeClr val="bg1"/>
                </a:solidFill>
                <a:latin typeface="Adobe Garamond Pro" panose="02020502060506020403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dobe Garamond Pro" panose="02020502060506020403" pitchFamily="18" charset="0"/>
              </a:rPr>
              <a:t>lectus</a:t>
            </a:r>
            <a:r>
              <a:rPr lang="en-US" dirty="0" smtClean="0">
                <a:solidFill>
                  <a:schemeClr val="bg1"/>
                </a:solidFill>
                <a:latin typeface="Adobe Garamond Pro" panose="02020502060506020403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dobe Garamond Pro" panose="02020502060506020403" pitchFamily="18" charset="0"/>
              </a:rPr>
              <a:t>malesuada</a:t>
            </a:r>
            <a:r>
              <a:rPr lang="en-US" dirty="0" smtClean="0">
                <a:solidFill>
                  <a:schemeClr val="bg1"/>
                </a:solidFill>
                <a:latin typeface="Adobe Garamond Pro" panose="02020502060506020403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dobe Garamond Pro" panose="02020502060506020403" pitchFamily="18" charset="0"/>
              </a:rPr>
              <a:t>libero</a:t>
            </a:r>
            <a:r>
              <a:rPr lang="en-US" dirty="0" smtClean="0">
                <a:solidFill>
                  <a:schemeClr val="bg1"/>
                </a:solidFill>
                <a:latin typeface="Adobe Garamond Pro" panose="02020502060506020403" pitchFamily="18" charset="0"/>
              </a:rPr>
              <a:t>, sit </a:t>
            </a:r>
            <a:r>
              <a:rPr lang="en-US" dirty="0" err="1" smtClean="0">
                <a:solidFill>
                  <a:schemeClr val="bg1"/>
                </a:solidFill>
                <a:latin typeface="Adobe Garamond Pro" panose="02020502060506020403" pitchFamily="18" charset="0"/>
              </a:rPr>
              <a:t>amet</a:t>
            </a:r>
            <a:r>
              <a:rPr lang="en-US" dirty="0" smtClean="0">
                <a:solidFill>
                  <a:schemeClr val="bg1"/>
                </a:solidFill>
                <a:latin typeface="Adobe Garamond Pro" panose="02020502060506020403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dobe Garamond Pro" panose="02020502060506020403" pitchFamily="18" charset="0"/>
              </a:rPr>
              <a:t>commodo</a:t>
            </a:r>
            <a:r>
              <a:rPr lang="en-US" dirty="0" smtClean="0">
                <a:solidFill>
                  <a:schemeClr val="bg1"/>
                </a:solidFill>
                <a:latin typeface="Adobe Garamond Pro" panose="02020502060506020403" pitchFamily="18" charset="0"/>
              </a:rPr>
              <a:t> magna </a:t>
            </a:r>
            <a:r>
              <a:rPr lang="en-US" dirty="0" err="1" smtClean="0">
                <a:solidFill>
                  <a:schemeClr val="bg1"/>
                </a:solidFill>
                <a:latin typeface="Adobe Garamond Pro" panose="02020502060506020403" pitchFamily="18" charset="0"/>
              </a:rPr>
              <a:t>eros</a:t>
            </a:r>
            <a:r>
              <a:rPr lang="en-US" dirty="0" smtClean="0">
                <a:solidFill>
                  <a:schemeClr val="bg1"/>
                </a:solidFill>
                <a:latin typeface="Adobe Garamond Pro" panose="02020502060506020403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dobe Garamond Pro" panose="02020502060506020403" pitchFamily="18" charset="0"/>
              </a:rPr>
              <a:t>quis</a:t>
            </a:r>
            <a:r>
              <a:rPr lang="en-US" dirty="0" smtClean="0">
                <a:solidFill>
                  <a:schemeClr val="bg1"/>
                </a:solidFill>
                <a:latin typeface="Adobe Garamond Pro" panose="02020502060506020403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dobe Garamond Pro" panose="02020502060506020403" pitchFamily="18" charset="0"/>
              </a:rPr>
              <a:t>urna</a:t>
            </a:r>
            <a:r>
              <a:rPr lang="en-US" dirty="0" smtClean="0">
                <a:solidFill>
                  <a:schemeClr val="bg1"/>
                </a:solidFill>
                <a:latin typeface="Adobe Garamond Pro" panose="02020502060506020403" pitchFamily="18" charset="0"/>
              </a:rPr>
              <a:t>. </a:t>
            </a:r>
            <a:r>
              <a:rPr lang="en-US" dirty="0" err="1" smtClean="0">
                <a:solidFill>
                  <a:schemeClr val="bg1"/>
                </a:solidFill>
                <a:latin typeface="Adobe Garamond Pro" panose="02020502060506020403" pitchFamily="18" charset="0"/>
              </a:rPr>
              <a:t>Nunc</a:t>
            </a:r>
            <a:r>
              <a:rPr lang="en-US" dirty="0" smtClean="0">
                <a:solidFill>
                  <a:schemeClr val="bg1"/>
                </a:solidFill>
                <a:latin typeface="Adobe Garamond Pro" panose="02020502060506020403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dobe Garamond Pro" panose="02020502060506020403" pitchFamily="18" charset="0"/>
              </a:rPr>
              <a:t>viverra</a:t>
            </a:r>
            <a:r>
              <a:rPr lang="en-US" dirty="0" smtClean="0">
                <a:solidFill>
                  <a:schemeClr val="bg1"/>
                </a:solidFill>
                <a:latin typeface="Adobe Garamond Pro" panose="02020502060506020403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dobe Garamond Pro" panose="02020502060506020403" pitchFamily="18" charset="0"/>
              </a:rPr>
              <a:t>imperdiet</a:t>
            </a:r>
            <a:r>
              <a:rPr lang="en-US" dirty="0" smtClean="0">
                <a:solidFill>
                  <a:schemeClr val="bg1"/>
                </a:solidFill>
                <a:latin typeface="Adobe Garamond Pro" panose="02020502060506020403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dobe Garamond Pro" panose="02020502060506020403" pitchFamily="18" charset="0"/>
              </a:rPr>
              <a:t>enim</a:t>
            </a:r>
            <a:r>
              <a:rPr lang="en-US" dirty="0" smtClean="0">
                <a:solidFill>
                  <a:schemeClr val="bg1"/>
                </a:solidFill>
                <a:latin typeface="Adobe Garamond Pro" panose="02020502060506020403" pitchFamily="18" charset="0"/>
              </a:rPr>
              <a:t>. </a:t>
            </a:r>
            <a:r>
              <a:rPr lang="en-US" dirty="0" err="1" smtClean="0">
                <a:solidFill>
                  <a:schemeClr val="bg1"/>
                </a:solidFill>
                <a:latin typeface="Adobe Garamond Pro" panose="02020502060506020403" pitchFamily="18" charset="0"/>
              </a:rPr>
              <a:t>Fusce</a:t>
            </a:r>
            <a:r>
              <a:rPr lang="en-US" dirty="0" smtClean="0">
                <a:solidFill>
                  <a:schemeClr val="bg1"/>
                </a:solidFill>
                <a:latin typeface="Adobe Garamond Pro" panose="02020502060506020403" pitchFamily="18" charset="0"/>
              </a:rPr>
              <a:t> est. </a:t>
            </a:r>
            <a:r>
              <a:rPr lang="en-US" dirty="0" err="1" smtClean="0">
                <a:solidFill>
                  <a:schemeClr val="bg1"/>
                </a:solidFill>
                <a:latin typeface="Adobe Garamond Pro" panose="02020502060506020403" pitchFamily="18" charset="0"/>
              </a:rPr>
              <a:t>Vivamus</a:t>
            </a:r>
            <a:r>
              <a:rPr lang="en-US" dirty="0" smtClean="0">
                <a:solidFill>
                  <a:schemeClr val="bg1"/>
                </a:solidFill>
                <a:latin typeface="Adobe Garamond Pro" panose="02020502060506020403" pitchFamily="18" charset="0"/>
              </a:rPr>
              <a:t> a </a:t>
            </a:r>
            <a:r>
              <a:rPr lang="en-US" dirty="0" err="1" smtClean="0">
                <a:solidFill>
                  <a:schemeClr val="bg1"/>
                </a:solidFill>
                <a:latin typeface="Adobe Garamond Pro" panose="02020502060506020403" pitchFamily="18" charset="0"/>
              </a:rPr>
              <a:t>tellus</a:t>
            </a:r>
            <a:r>
              <a:rPr lang="en-US" dirty="0" smtClean="0">
                <a:solidFill>
                  <a:schemeClr val="bg1"/>
                </a:solidFill>
                <a:latin typeface="Adobe Garamond Pro" panose="02020502060506020403" pitchFamily="18" charset="0"/>
              </a:rPr>
              <a:t>. </a:t>
            </a:r>
            <a:endParaRPr lang="ru-RU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384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2899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Gill Sans MT" panose="020B0502020104020203" pitchFamily="34" charset="0"/>
              </a:rPr>
              <a:t>Graphic </a:t>
            </a:r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  <a:latin typeface="Gill Sans MT" panose="020B0502020104020203" pitchFamily="34" charset="0"/>
            </a:endParaRPr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8404863"/>
              </p:ext>
            </p:extLst>
          </p:nvPr>
        </p:nvGraphicFramePr>
        <p:xfrm>
          <a:off x="1035148" y="1271880"/>
          <a:ext cx="10515600" cy="5262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18613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PRODUCT SLIDE</a:t>
            </a:r>
            <a:endParaRPr lang="en-US" b="1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5" name="Text Placeholder 9">
            <a:extLst>
              <a:ext uri="{FF2B5EF4-FFF2-40B4-BE49-F238E27FC236}">
                <a16:creationId xmlns="" xmlns:a16="http://schemas.microsoft.com/office/drawing/2014/main" id="{D87FAD12-8FEF-41B8-B478-8793FF9B485B}"/>
              </a:ext>
            </a:extLst>
          </p:cNvPr>
          <p:cNvSpPr txBox="1">
            <a:spLocks/>
          </p:cNvSpPr>
          <p:nvPr/>
        </p:nvSpPr>
        <p:spPr>
          <a:xfrm>
            <a:off x="896544" y="2721845"/>
            <a:ext cx="1209357" cy="6400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Section 1</a:t>
            </a:r>
            <a:br>
              <a:rPr lang="en-US" dirty="0" smtClean="0"/>
            </a:br>
            <a:r>
              <a:rPr lang="en-US" dirty="0" smtClean="0"/>
              <a:t>Title</a:t>
            </a:r>
            <a:endParaRPr lang="ru-RU" dirty="0"/>
          </a:p>
        </p:txBody>
      </p:sp>
      <p:pic>
        <p:nvPicPr>
          <p:cNvPr id="6" name="Picture Placeholder 6" descr="Globe icon">
            <a:extLst>
              <a:ext uri="{FF2B5EF4-FFF2-40B4-BE49-F238E27FC236}">
                <a16:creationId xmlns="" xmlns:a16="http://schemas.microsoft.com/office/drawing/2014/main" id="{610C6214-BE35-4ED8-9EE7-7252A60395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1446" r="1446"/>
          <a:stretch>
            <a:fillRect/>
          </a:stretch>
        </p:blipFill>
        <p:spPr>
          <a:xfrm>
            <a:off x="2191845" y="2712701"/>
            <a:ext cx="640080" cy="658368"/>
          </a:xfrm>
          <a:prstGeom prst="rect">
            <a:avLst/>
          </a:prstGeom>
        </p:spPr>
      </p:pic>
      <p:sp>
        <p:nvSpPr>
          <p:cNvPr id="7" name="Text Placeholder 7">
            <a:extLst>
              <a:ext uri="{FF2B5EF4-FFF2-40B4-BE49-F238E27FC236}">
                <a16:creationId xmlns="" xmlns:a16="http://schemas.microsoft.com/office/drawing/2014/main" id="{C8E5EEAD-1427-4576-B8F8-C485CAE758A4}"/>
              </a:ext>
            </a:extLst>
          </p:cNvPr>
          <p:cNvSpPr txBox="1">
            <a:spLocks/>
          </p:cNvSpPr>
          <p:nvPr/>
        </p:nvSpPr>
        <p:spPr>
          <a:xfrm>
            <a:off x="3018668" y="2734313"/>
            <a:ext cx="2670048" cy="6400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Lorem</a:t>
            </a: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ipsum</a:t>
            </a: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dolor sit </a:t>
            </a:r>
            <a:r>
              <a:rPr lang="en-US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amet</a:t>
            </a: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consectetuer</a:t>
            </a: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adipiscing</a:t>
            </a: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elit</a:t>
            </a: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. Maecenas </a:t>
            </a:r>
            <a:r>
              <a:rPr lang="en-US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porttitor</a:t>
            </a: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congue</a:t>
            </a:r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Text Placeholder 12">
            <a:extLst>
              <a:ext uri="{FF2B5EF4-FFF2-40B4-BE49-F238E27FC236}">
                <a16:creationId xmlns="" xmlns:a16="http://schemas.microsoft.com/office/drawing/2014/main" id="{B457CA9C-196E-494C-85C7-9B4861053912}"/>
              </a:ext>
            </a:extLst>
          </p:cNvPr>
          <p:cNvSpPr txBox="1">
            <a:spLocks/>
          </p:cNvSpPr>
          <p:nvPr/>
        </p:nvSpPr>
        <p:spPr>
          <a:xfrm>
            <a:off x="896544" y="4004876"/>
            <a:ext cx="1209357" cy="6400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Section 2</a:t>
            </a:r>
            <a:br>
              <a:rPr lang="en-US" dirty="0" smtClean="0"/>
            </a:br>
            <a:r>
              <a:rPr lang="en-US" dirty="0" smtClean="0"/>
              <a:t>Title</a:t>
            </a:r>
            <a:endParaRPr lang="ru-RU" dirty="0"/>
          </a:p>
        </p:txBody>
      </p:sp>
      <p:pic>
        <p:nvPicPr>
          <p:cNvPr id="9" name="Picture Placeholder 17" descr="Microprocessor icon">
            <a:extLst>
              <a:ext uri="{FF2B5EF4-FFF2-40B4-BE49-F238E27FC236}">
                <a16:creationId xmlns="" xmlns:a16="http://schemas.microsoft.com/office/drawing/2014/main" id="{2714DCC9-F1D9-4D7B-9452-B6DF9693F66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 l="1329" r="1329"/>
          <a:stretch>
            <a:fillRect/>
          </a:stretch>
        </p:blipFill>
        <p:spPr>
          <a:xfrm>
            <a:off x="2191845" y="3971312"/>
            <a:ext cx="640080" cy="658368"/>
          </a:xfrm>
          <a:prstGeom prst="rect">
            <a:avLst/>
          </a:prstGeom>
        </p:spPr>
      </p:pic>
      <p:sp>
        <p:nvSpPr>
          <p:cNvPr id="10" name="Text Placeholder 10">
            <a:extLst>
              <a:ext uri="{FF2B5EF4-FFF2-40B4-BE49-F238E27FC236}">
                <a16:creationId xmlns="" xmlns:a16="http://schemas.microsoft.com/office/drawing/2014/main" id="{CE2783CF-764B-4358-9D88-FAC1CFEBE203}"/>
              </a:ext>
            </a:extLst>
          </p:cNvPr>
          <p:cNvSpPr txBox="1">
            <a:spLocks/>
          </p:cNvSpPr>
          <p:nvPr/>
        </p:nvSpPr>
        <p:spPr>
          <a:xfrm>
            <a:off x="3018668" y="3976615"/>
            <a:ext cx="2670048" cy="6400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Lorem</a:t>
            </a: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ipsum</a:t>
            </a: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dolor sit </a:t>
            </a:r>
            <a:r>
              <a:rPr lang="en-US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amet</a:t>
            </a: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consectetuer</a:t>
            </a: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adipiscing</a:t>
            </a: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elit</a:t>
            </a: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. Maecenas </a:t>
            </a:r>
            <a:r>
              <a:rPr lang="en-US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porttitor</a:t>
            </a: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congue</a:t>
            </a:r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Text Placeholder 15">
            <a:extLst>
              <a:ext uri="{FF2B5EF4-FFF2-40B4-BE49-F238E27FC236}">
                <a16:creationId xmlns="" xmlns:a16="http://schemas.microsoft.com/office/drawing/2014/main" id="{C214C1BB-D845-4DB6-B4FC-B7AD5F5E0C3D}"/>
              </a:ext>
            </a:extLst>
          </p:cNvPr>
          <p:cNvSpPr txBox="1">
            <a:spLocks/>
          </p:cNvSpPr>
          <p:nvPr/>
        </p:nvSpPr>
        <p:spPr>
          <a:xfrm>
            <a:off x="6875314" y="2664024"/>
            <a:ext cx="1209357" cy="64008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 smtClean="0">
                <a:solidFill>
                  <a:schemeClr val="bg1"/>
                </a:solidFill>
                <a:latin typeface="+mj-lt"/>
              </a:rPr>
              <a:t>Section 3</a:t>
            </a:r>
            <a:br>
              <a:rPr lang="en-US" sz="2000" b="1" dirty="0" smtClean="0">
                <a:solidFill>
                  <a:schemeClr val="bg1"/>
                </a:solidFill>
                <a:latin typeface="+mj-lt"/>
              </a:rPr>
            </a:br>
            <a:r>
              <a:rPr lang="en-US" sz="2000" b="1" dirty="0" smtClean="0">
                <a:solidFill>
                  <a:schemeClr val="bg1"/>
                </a:solidFill>
                <a:latin typeface="+mj-lt"/>
              </a:rPr>
              <a:t>Title</a:t>
            </a:r>
            <a:endParaRPr lang="ru-RU" sz="20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2" name="Picture Placeholder 11" descr="Cubes icon">
            <a:extLst>
              <a:ext uri="{FF2B5EF4-FFF2-40B4-BE49-F238E27FC236}">
                <a16:creationId xmlns="" xmlns:a16="http://schemas.microsoft.com/office/drawing/2014/main" id="{92015B7B-96EB-42A1-A654-5DE5377A52C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 l="1446" r="1446"/>
          <a:stretch>
            <a:fillRect/>
          </a:stretch>
        </p:blipFill>
        <p:spPr>
          <a:xfrm>
            <a:off x="8311291" y="2606040"/>
            <a:ext cx="640080" cy="658368"/>
          </a:xfrm>
          <a:prstGeom prst="rect">
            <a:avLst/>
          </a:prstGeom>
        </p:spPr>
      </p:pic>
      <p:sp>
        <p:nvSpPr>
          <p:cNvPr id="13" name="Text Placeholder 13">
            <a:extLst>
              <a:ext uri="{FF2B5EF4-FFF2-40B4-BE49-F238E27FC236}">
                <a16:creationId xmlns="" xmlns:a16="http://schemas.microsoft.com/office/drawing/2014/main" id="{B9B92F0C-3A1D-438E-B581-C1A63389DAF6}"/>
              </a:ext>
            </a:extLst>
          </p:cNvPr>
          <p:cNvSpPr txBox="1">
            <a:spLocks/>
          </p:cNvSpPr>
          <p:nvPr/>
        </p:nvSpPr>
        <p:spPr>
          <a:xfrm>
            <a:off x="9070817" y="2624328"/>
            <a:ext cx="2670048" cy="64008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Lorem</a:t>
            </a:r>
            <a:r>
              <a:rPr lang="en-US" sz="1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ipsum</a:t>
            </a:r>
            <a:r>
              <a:rPr lang="en-US" sz="1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dolor sit </a:t>
            </a:r>
            <a:r>
              <a:rPr lang="en-US" sz="1400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amet</a:t>
            </a:r>
            <a:r>
              <a:rPr lang="en-US" sz="1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, </a:t>
            </a:r>
            <a:r>
              <a:rPr lang="en-US" sz="1400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consectetuer</a:t>
            </a:r>
            <a:r>
              <a:rPr lang="en-US" sz="1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adipiscing</a:t>
            </a:r>
            <a:r>
              <a:rPr lang="en-US" sz="1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elit</a:t>
            </a:r>
            <a:r>
              <a:rPr lang="en-US" sz="1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. Maecenas </a:t>
            </a:r>
            <a:r>
              <a:rPr lang="en-US" sz="1400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porttitor</a:t>
            </a:r>
            <a:r>
              <a:rPr lang="en-US" sz="1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congue</a:t>
            </a:r>
            <a:endParaRPr lang="en-US" sz="1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" name="Text Placeholder 18">
            <a:extLst>
              <a:ext uri="{FF2B5EF4-FFF2-40B4-BE49-F238E27FC236}">
                <a16:creationId xmlns="" xmlns:a16="http://schemas.microsoft.com/office/drawing/2014/main" id="{0D9ADD0F-E05E-4B0E-9D9D-545FD755D7AE}"/>
              </a:ext>
            </a:extLst>
          </p:cNvPr>
          <p:cNvSpPr txBox="1">
            <a:spLocks/>
          </p:cNvSpPr>
          <p:nvPr/>
        </p:nvSpPr>
        <p:spPr>
          <a:xfrm>
            <a:off x="6878545" y="3989259"/>
            <a:ext cx="1209357" cy="64008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 smtClean="0">
                <a:solidFill>
                  <a:schemeClr val="bg1"/>
                </a:solidFill>
                <a:latin typeface="+mj-lt"/>
              </a:rPr>
              <a:t>Section 4</a:t>
            </a:r>
            <a:br>
              <a:rPr lang="en-US" sz="2000" b="1" dirty="0" smtClean="0">
                <a:solidFill>
                  <a:schemeClr val="bg1"/>
                </a:solidFill>
                <a:latin typeface="+mj-lt"/>
              </a:rPr>
            </a:br>
            <a:r>
              <a:rPr lang="en-US" sz="2000" b="1" dirty="0" smtClean="0">
                <a:solidFill>
                  <a:schemeClr val="bg1"/>
                </a:solidFill>
                <a:latin typeface="+mj-lt"/>
              </a:rPr>
              <a:t>Title</a:t>
            </a:r>
            <a:endParaRPr lang="ru-RU" sz="20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5" name="Picture Placeholder 20" descr="Atom icon">
            <a:extLst>
              <a:ext uri="{FF2B5EF4-FFF2-40B4-BE49-F238E27FC236}">
                <a16:creationId xmlns="" xmlns:a16="http://schemas.microsoft.com/office/drawing/2014/main" id="{E6E2A99D-9A76-4170-84C5-E8E895DEA55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 l="1329" r="1329"/>
          <a:stretch>
            <a:fillRect/>
          </a:stretch>
        </p:blipFill>
        <p:spPr>
          <a:xfrm>
            <a:off x="8311291" y="3946746"/>
            <a:ext cx="640080" cy="658368"/>
          </a:xfrm>
          <a:prstGeom prst="rect">
            <a:avLst/>
          </a:prstGeom>
        </p:spPr>
      </p:pic>
      <p:sp>
        <p:nvSpPr>
          <p:cNvPr id="16" name="Text Placeholder 16">
            <a:extLst>
              <a:ext uri="{FF2B5EF4-FFF2-40B4-BE49-F238E27FC236}">
                <a16:creationId xmlns="" xmlns:a16="http://schemas.microsoft.com/office/drawing/2014/main" id="{46EA4E1F-EF09-44AB-9483-363CF418AA99}"/>
              </a:ext>
            </a:extLst>
          </p:cNvPr>
          <p:cNvSpPr txBox="1">
            <a:spLocks/>
          </p:cNvSpPr>
          <p:nvPr/>
        </p:nvSpPr>
        <p:spPr>
          <a:xfrm>
            <a:off x="9037315" y="3937098"/>
            <a:ext cx="2670048" cy="64008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Lorem</a:t>
            </a:r>
            <a:r>
              <a:rPr lang="en-US" sz="1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ipsum</a:t>
            </a:r>
            <a:r>
              <a:rPr lang="en-US" sz="1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dolor sit </a:t>
            </a:r>
            <a:r>
              <a:rPr lang="en-US" sz="1400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amet</a:t>
            </a:r>
            <a:r>
              <a:rPr lang="en-US" sz="1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, </a:t>
            </a:r>
            <a:r>
              <a:rPr lang="en-US" sz="1400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consectetuer</a:t>
            </a:r>
            <a:r>
              <a:rPr lang="en-US" sz="1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adipiscing</a:t>
            </a:r>
            <a:r>
              <a:rPr lang="en-US" sz="1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elit</a:t>
            </a:r>
            <a:r>
              <a:rPr lang="en-US" sz="1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. Maecenas </a:t>
            </a:r>
            <a:r>
              <a:rPr lang="en-US" sz="1400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porttitor</a:t>
            </a:r>
            <a:r>
              <a:rPr lang="en-US" sz="1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congue</a:t>
            </a:r>
            <a:endParaRPr lang="en-US" sz="1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1763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3" b="59581"/>
          <a:stretch/>
        </p:blipFill>
        <p:spPr>
          <a:xfrm>
            <a:off x="0" y="182877"/>
            <a:ext cx="12192000" cy="1115216"/>
          </a:xfr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11591" y="254832"/>
            <a:ext cx="10515600" cy="971306"/>
          </a:xfrm>
        </p:spPr>
        <p:txBody>
          <a:bodyPr/>
          <a:lstStyle/>
          <a:p>
            <a:pPr algn="ctr"/>
            <a:endParaRPr lang="en-US" b="1" dirty="0">
              <a:latin typeface="Gill Sans MT" panose="020B0502020104020203" pitchFamily="34" charset="0"/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4149825514"/>
              </p:ext>
            </p:extLst>
          </p:nvPr>
        </p:nvGraphicFramePr>
        <p:xfrm>
          <a:off x="2032000" y="1439333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841255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3" b="59581"/>
          <a:stretch/>
        </p:blipFill>
        <p:spPr>
          <a:xfrm>
            <a:off x="0" y="182877"/>
            <a:ext cx="12192000" cy="1115216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9788" y="182877"/>
            <a:ext cx="10515600" cy="1115217"/>
          </a:xfrm>
        </p:spPr>
        <p:txBody>
          <a:bodyPr/>
          <a:lstStyle/>
          <a:p>
            <a:pPr algn="ctr"/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5170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450" y="2672226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9600" b="1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THANK YOU!</a:t>
            </a:r>
            <a:endParaRPr lang="en-US" sz="9600" b="1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6979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135</Words>
  <Application>Microsoft Office PowerPoint</Application>
  <PresentationFormat>Widescreen</PresentationFormat>
  <Paragraphs>19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Adobe Garamond Pro</vt:lpstr>
      <vt:lpstr>Arial</vt:lpstr>
      <vt:lpstr>Calibri</vt:lpstr>
      <vt:lpstr>Calibri Light</vt:lpstr>
      <vt:lpstr>Courier New</vt:lpstr>
      <vt:lpstr>Gill Sans MT</vt:lpstr>
      <vt:lpstr>Office Theme</vt:lpstr>
      <vt:lpstr>Title</vt:lpstr>
      <vt:lpstr>About us</vt:lpstr>
      <vt:lpstr>PowerPoint Presentation</vt:lpstr>
      <vt:lpstr>Graphic </vt:lpstr>
      <vt:lpstr>PRODUCT SLIDE</vt:lpstr>
      <vt:lpstr>PowerPoint Presentation</vt:lpstr>
      <vt:lpstr>PowerPoint Presentation</vt:lpstr>
      <vt:lpstr>THANK YOU!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3</cp:revision>
  <dcterms:created xsi:type="dcterms:W3CDTF">2019-03-23T16:54:57Z</dcterms:created>
  <dcterms:modified xsi:type="dcterms:W3CDTF">2019-03-23T17:04:18Z</dcterms:modified>
</cp:coreProperties>
</file>