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60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352646080"/>
        <c:axId val="352637848"/>
      </c:barChart>
      <c:catAx>
        <c:axId val="3526460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2637848"/>
        <c:crosses val="autoZero"/>
        <c:auto val="1"/>
        <c:lblAlgn val="ctr"/>
        <c:lblOffset val="100"/>
        <c:noMultiLvlLbl val="0"/>
      </c:catAx>
      <c:valAx>
        <c:axId val="352637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2646080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AEBF8B-C5D7-4B8C-AA08-46BBDCD1E08B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0"/>
      <dgm:spPr/>
      <dgm:t>
        <a:bodyPr/>
        <a:lstStyle/>
        <a:p>
          <a:endParaRPr lang="en-US"/>
        </a:p>
      </dgm:t>
    </dgm:pt>
    <dgm:pt modelId="{F162C398-3A98-4891-B972-01E4A6BF2AE6}">
      <dgm:prSet phldrT="[Text]" phldr="1"/>
      <dgm:spPr/>
      <dgm:t>
        <a:bodyPr/>
        <a:lstStyle/>
        <a:p>
          <a:endParaRPr lang="en-US"/>
        </a:p>
      </dgm:t>
    </dgm:pt>
    <dgm:pt modelId="{25DDBDEE-A0E5-4E5B-9642-2F56127AF5BA}" type="parTrans" cxnId="{32C7E203-9FFB-4982-AB6B-83023330000F}">
      <dgm:prSet/>
      <dgm:spPr/>
      <dgm:t>
        <a:bodyPr/>
        <a:lstStyle/>
        <a:p>
          <a:endParaRPr lang="en-US"/>
        </a:p>
      </dgm:t>
    </dgm:pt>
    <dgm:pt modelId="{97AE7F5E-F714-4964-BA2B-59C8FBF44E45}" type="sibTrans" cxnId="{32C7E203-9FFB-4982-AB6B-83023330000F}">
      <dgm:prSet/>
      <dgm:spPr/>
      <dgm:t>
        <a:bodyPr/>
        <a:lstStyle/>
        <a:p>
          <a:endParaRPr lang="en-US"/>
        </a:p>
      </dgm:t>
    </dgm:pt>
    <dgm:pt modelId="{5172936B-3FA9-4CD4-B114-4FF56E0855B7}">
      <dgm:prSet phldrT="[Text]" phldr="1"/>
      <dgm:spPr/>
      <dgm:t>
        <a:bodyPr/>
        <a:lstStyle/>
        <a:p>
          <a:endParaRPr lang="en-US"/>
        </a:p>
      </dgm:t>
    </dgm:pt>
    <dgm:pt modelId="{4054CAE6-39E9-46EA-B198-5C9ACAE1D5A9}" type="parTrans" cxnId="{48911826-14D4-4CCA-8F4C-B8E3E5910EAA}">
      <dgm:prSet/>
      <dgm:spPr/>
      <dgm:t>
        <a:bodyPr/>
        <a:lstStyle/>
        <a:p>
          <a:endParaRPr lang="en-US"/>
        </a:p>
      </dgm:t>
    </dgm:pt>
    <dgm:pt modelId="{D261B99B-8C0D-4BFB-B6F8-6723FF0B3469}" type="sibTrans" cxnId="{48911826-14D4-4CCA-8F4C-B8E3E5910EAA}">
      <dgm:prSet/>
      <dgm:spPr/>
      <dgm:t>
        <a:bodyPr/>
        <a:lstStyle/>
        <a:p>
          <a:endParaRPr lang="en-US"/>
        </a:p>
      </dgm:t>
    </dgm:pt>
    <dgm:pt modelId="{DEBD07C1-3CF7-44B2-BE9A-06CF197C8D74}">
      <dgm:prSet phldrT="[Text]" phldr="1"/>
      <dgm:spPr/>
      <dgm:t>
        <a:bodyPr/>
        <a:lstStyle/>
        <a:p>
          <a:endParaRPr lang="en-US"/>
        </a:p>
      </dgm:t>
    </dgm:pt>
    <dgm:pt modelId="{31300904-A939-4A29-B5B8-A3EDDB83DD04}" type="parTrans" cxnId="{4EB85CD3-E3B7-49DC-B436-BFDBC0BB1B87}">
      <dgm:prSet/>
      <dgm:spPr/>
      <dgm:t>
        <a:bodyPr/>
        <a:lstStyle/>
        <a:p>
          <a:endParaRPr lang="en-US"/>
        </a:p>
      </dgm:t>
    </dgm:pt>
    <dgm:pt modelId="{71AFBD1D-55A8-45E6-8AD6-697F7B0DBF67}" type="sibTrans" cxnId="{4EB85CD3-E3B7-49DC-B436-BFDBC0BB1B87}">
      <dgm:prSet/>
      <dgm:spPr/>
      <dgm:t>
        <a:bodyPr/>
        <a:lstStyle/>
        <a:p>
          <a:endParaRPr lang="en-US"/>
        </a:p>
      </dgm:t>
    </dgm:pt>
    <dgm:pt modelId="{3048C7BA-42AE-4A64-B617-1338B64689E5}" type="pres">
      <dgm:prSet presAssocID="{F5AEBF8B-C5D7-4B8C-AA08-46BBDCD1E08B}" presName="Name0" presStyleCnt="0">
        <dgm:presLayoutVars>
          <dgm:chMax val="7"/>
          <dgm:chPref val="7"/>
          <dgm:dir/>
        </dgm:presLayoutVars>
      </dgm:prSet>
      <dgm:spPr/>
    </dgm:pt>
    <dgm:pt modelId="{76CC2E5E-DF39-4617-8BA8-989E06C248B9}" type="pres">
      <dgm:prSet presAssocID="{F5AEBF8B-C5D7-4B8C-AA08-46BBDCD1E08B}" presName="Name1" presStyleCnt="0"/>
      <dgm:spPr/>
    </dgm:pt>
    <dgm:pt modelId="{BEE05E8C-A3BE-43C6-914A-AEB755E77CD5}" type="pres">
      <dgm:prSet presAssocID="{F5AEBF8B-C5D7-4B8C-AA08-46BBDCD1E08B}" presName="cycle" presStyleCnt="0"/>
      <dgm:spPr/>
    </dgm:pt>
    <dgm:pt modelId="{1F5C9A9B-E70A-457A-A1B7-3BF68FCD9EC1}" type="pres">
      <dgm:prSet presAssocID="{F5AEBF8B-C5D7-4B8C-AA08-46BBDCD1E08B}" presName="srcNode" presStyleLbl="node1" presStyleIdx="0" presStyleCnt="3"/>
      <dgm:spPr/>
    </dgm:pt>
    <dgm:pt modelId="{ADFCD12A-71AF-43B2-AF90-8E49B11F6F0A}" type="pres">
      <dgm:prSet presAssocID="{F5AEBF8B-C5D7-4B8C-AA08-46BBDCD1E08B}" presName="conn" presStyleLbl="parChTrans1D2" presStyleIdx="0" presStyleCnt="1"/>
      <dgm:spPr/>
    </dgm:pt>
    <dgm:pt modelId="{C3E7F484-4DD9-4A4A-BB9F-FE9F4154B1C6}" type="pres">
      <dgm:prSet presAssocID="{F5AEBF8B-C5D7-4B8C-AA08-46BBDCD1E08B}" presName="extraNode" presStyleLbl="node1" presStyleIdx="0" presStyleCnt="3"/>
      <dgm:spPr/>
    </dgm:pt>
    <dgm:pt modelId="{077D411E-ED20-41AC-98A6-1CC17369212C}" type="pres">
      <dgm:prSet presAssocID="{F5AEBF8B-C5D7-4B8C-AA08-46BBDCD1E08B}" presName="dstNode" presStyleLbl="node1" presStyleIdx="0" presStyleCnt="3"/>
      <dgm:spPr/>
    </dgm:pt>
    <dgm:pt modelId="{EB9B9E83-49BB-4C9C-9061-3D991C2C96F4}" type="pres">
      <dgm:prSet presAssocID="{F162C398-3A98-4891-B972-01E4A6BF2AE6}" presName="text_1" presStyleLbl="node1" presStyleIdx="0" presStyleCnt="3">
        <dgm:presLayoutVars>
          <dgm:bulletEnabled val="1"/>
        </dgm:presLayoutVars>
      </dgm:prSet>
      <dgm:spPr/>
    </dgm:pt>
    <dgm:pt modelId="{E266F75F-82B2-4069-822B-ABF4DBECE958}" type="pres">
      <dgm:prSet presAssocID="{F162C398-3A98-4891-B972-01E4A6BF2AE6}" presName="accent_1" presStyleCnt="0"/>
      <dgm:spPr/>
    </dgm:pt>
    <dgm:pt modelId="{4B2F31BE-B17C-436D-AF38-310D6D4DC931}" type="pres">
      <dgm:prSet presAssocID="{F162C398-3A98-4891-B972-01E4A6BF2AE6}" presName="accentRepeatNode" presStyleLbl="solidFgAcc1" presStyleIdx="0" presStyleCnt="3"/>
      <dgm:spPr/>
    </dgm:pt>
    <dgm:pt modelId="{E292C2F9-C2F1-40D8-9A0D-4867847E5D2F}" type="pres">
      <dgm:prSet presAssocID="{5172936B-3FA9-4CD4-B114-4FF56E0855B7}" presName="text_2" presStyleLbl="node1" presStyleIdx="1" presStyleCnt="3">
        <dgm:presLayoutVars>
          <dgm:bulletEnabled val="1"/>
        </dgm:presLayoutVars>
      </dgm:prSet>
      <dgm:spPr/>
    </dgm:pt>
    <dgm:pt modelId="{FBBA0255-3674-4B2D-A20B-FC7E9BF1F2E3}" type="pres">
      <dgm:prSet presAssocID="{5172936B-3FA9-4CD4-B114-4FF56E0855B7}" presName="accent_2" presStyleCnt="0"/>
      <dgm:spPr/>
    </dgm:pt>
    <dgm:pt modelId="{B18CB777-9D2F-451C-BAC9-1C9C3A741D97}" type="pres">
      <dgm:prSet presAssocID="{5172936B-3FA9-4CD4-B114-4FF56E0855B7}" presName="accentRepeatNode" presStyleLbl="solidFgAcc1" presStyleIdx="1" presStyleCnt="3"/>
      <dgm:spPr/>
    </dgm:pt>
    <dgm:pt modelId="{F81BD040-B34C-4B3F-B242-6CC35E114E07}" type="pres">
      <dgm:prSet presAssocID="{DEBD07C1-3CF7-44B2-BE9A-06CF197C8D74}" presName="text_3" presStyleLbl="node1" presStyleIdx="2" presStyleCnt="3">
        <dgm:presLayoutVars>
          <dgm:bulletEnabled val="1"/>
        </dgm:presLayoutVars>
      </dgm:prSet>
      <dgm:spPr/>
    </dgm:pt>
    <dgm:pt modelId="{044AA8B8-7123-4251-8E45-BB705CD2316B}" type="pres">
      <dgm:prSet presAssocID="{DEBD07C1-3CF7-44B2-BE9A-06CF197C8D74}" presName="accent_3" presStyleCnt="0"/>
      <dgm:spPr/>
    </dgm:pt>
    <dgm:pt modelId="{ECA3A5AA-86B1-4F55-A958-61FDEF75FF90}" type="pres">
      <dgm:prSet presAssocID="{DEBD07C1-3CF7-44B2-BE9A-06CF197C8D74}" presName="accentRepeatNode" presStyleLbl="solidFgAcc1" presStyleIdx="2" presStyleCnt="3"/>
      <dgm:spPr/>
    </dgm:pt>
  </dgm:ptLst>
  <dgm:cxnLst>
    <dgm:cxn modelId="{C16068F7-997E-4541-B165-E34454C363E9}" type="presOf" srcId="{DEBD07C1-3CF7-44B2-BE9A-06CF197C8D74}" destId="{F81BD040-B34C-4B3F-B242-6CC35E114E07}" srcOrd="0" destOrd="0" presId="urn:microsoft.com/office/officeart/2008/layout/VerticalCurvedList"/>
    <dgm:cxn modelId="{32C7E203-9FFB-4982-AB6B-83023330000F}" srcId="{F5AEBF8B-C5D7-4B8C-AA08-46BBDCD1E08B}" destId="{F162C398-3A98-4891-B972-01E4A6BF2AE6}" srcOrd="0" destOrd="0" parTransId="{25DDBDEE-A0E5-4E5B-9642-2F56127AF5BA}" sibTransId="{97AE7F5E-F714-4964-BA2B-59C8FBF44E45}"/>
    <dgm:cxn modelId="{7285C82D-9552-441E-82B0-CC29F0219348}" type="presOf" srcId="{97AE7F5E-F714-4964-BA2B-59C8FBF44E45}" destId="{ADFCD12A-71AF-43B2-AF90-8E49B11F6F0A}" srcOrd="0" destOrd="0" presId="urn:microsoft.com/office/officeart/2008/layout/VerticalCurvedList"/>
    <dgm:cxn modelId="{4EB85CD3-E3B7-49DC-B436-BFDBC0BB1B87}" srcId="{F5AEBF8B-C5D7-4B8C-AA08-46BBDCD1E08B}" destId="{DEBD07C1-3CF7-44B2-BE9A-06CF197C8D74}" srcOrd="2" destOrd="0" parTransId="{31300904-A939-4A29-B5B8-A3EDDB83DD04}" sibTransId="{71AFBD1D-55A8-45E6-8AD6-697F7B0DBF67}"/>
    <dgm:cxn modelId="{90738F33-EE94-4BFC-BB48-7F27BE55F197}" type="presOf" srcId="{F162C398-3A98-4891-B972-01E4A6BF2AE6}" destId="{EB9B9E83-49BB-4C9C-9061-3D991C2C96F4}" srcOrd="0" destOrd="0" presId="urn:microsoft.com/office/officeart/2008/layout/VerticalCurvedList"/>
    <dgm:cxn modelId="{9F28012B-F217-42A7-92C1-0B71758E5FC1}" type="presOf" srcId="{5172936B-3FA9-4CD4-B114-4FF56E0855B7}" destId="{E292C2F9-C2F1-40D8-9A0D-4867847E5D2F}" srcOrd="0" destOrd="0" presId="urn:microsoft.com/office/officeart/2008/layout/VerticalCurvedList"/>
    <dgm:cxn modelId="{48911826-14D4-4CCA-8F4C-B8E3E5910EAA}" srcId="{F5AEBF8B-C5D7-4B8C-AA08-46BBDCD1E08B}" destId="{5172936B-3FA9-4CD4-B114-4FF56E0855B7}" srcOrd="1" destOrd="0" parTransId="{4054CAE6-39E9-46EA-B198-5C9ACAE1D5A9}" sibTransId="{D261B99B-8C0D-4BFB-B6F8-6723FF0B3469}"/>
    <dgm:cxn modelId="{21BBF8A9-E774-49DD-A43B-57371BCE7DAC}" type="presOf" srcId="{F5AEBF8B-C5D7-4B8C-AA08-46BBDCD1E08B}" destId="{3048C7BA-42AE-4A64-B617-1338B64689E5}" srcOrd="0" destOrd="0" presId="urn:microsoft.com/office/officeart/2008/layout/VerticalCurvedList"/>
    <dgm:cxn modelId="{6785B653-2E10-415D-8739-8ABE58AAFABB}" type="presParOf" srcId="{3048C7BA-42AE-4A64-B617-1338B64689E5}" destId="{76CC2E5E-DF39-4617-8BA8-989E06C248B9}" srcOrd="0" destOrd="0" presId="urn:microsoft.com/office/officeart/2008/layout/VerticalCurvedList"/>
    <dgm:cxn modelId="{8CA8ED1D-ACBB-420C-9FCD-0E0E56370191}" type="presParOf" srcId="{76CC2E5E-DF39-4617-8BA8-989E06C248B9}" destId="{BEE05E8C-A3BE-43C6-914A-AEB755E77CD5}" srcOrd="0" destOrd="0" presId="urn:microsoft.com/office/officeart/2008/layout/VerticalCurvedList"/>
    <dgm:cxn modelId="{267E06C5-2CDD-473F-A877-0754BBBF55B4}" type="presParOf" srcId="{BEE05E8C-A3BE-43C6-914A-AEB755E77CD5}" destId="{1F5C9A9B-E70A-457A-A1B7-3BF68FCD9EC1}" srcOrd="0" destOrd="0" presId="urn:microsoft.com/office/officeart/2008/layout/VerticalCurvedList"/>
    <dgm:cxn modelId="{4B9DF73C-33BF-4E68-8739-88E04C739F1B}" type="presParOf" srcId="{BEE05E8C-A3BE-43C6-914A-AEB755E77CD5}" destId="{ADFCD12A-71AF-43B2-AF90-8E49B11F6F0A}" srcOrd="1" destOrd="0" presId="urn:microsoft.com/office/officeart/2008/layout/VerticalCurvedList"/>
    <dgm:cxn modelId="{010F4072-4E5B-43D8-A244-AD3DF4483264}" type="presParOf" srcId="{BEE05E8C-A3BE-43C6-914A-AEB755E77CD5}" destId="{C3E7F484-4DD9-4A4A-BB9F-FE9F4154B1C6}" srcOrd="2" destOrd="0" presId="urn:microsoft.com/office/officeart/2008/layout/VerticalCurvedList"/>
    <dgm:cxn modelId="{4D5EF833-6C66-4533-9D11-758172F34C25}" type="presParOf" srcId="{BEE05E8C-A3BE-43C6-914A-AEB755E77CD5}" destId="{077D411E-ED20-41AC-98A6-1CC17369212C}" srcOrd="3" destOrd="0" presId="urn:microsoft.com/office/officeart/2008/layout/VerticalCurvedList"/>
    <dgm:cxn modelId="{6502F108-89B9-44FC-97B6-3BACE23762F4}" type="presParOf" srcId="{76CC2E5E-DF39-4617-8BA8-989E06C248B9}" destId="{EB9B9E83-49BB-4C9C-9061-3D991C2C96F4}" srcOrd="1" destOrd="0" presId="urn:microsoft.com/office/officeart/2008/layout/VerticalCurvedList"/>
    <dgm:cxn modelId="{CC2154B6-19AE-4617-AD72-1B9C769953C4}" type="presParOf" srcId="{76CC2E5E-DF39-4617-8BA8-989E06C248B9}" destId="{E266F75F-82B2-4069-822B-ABF4DBECE958}" srcOrd="2" destOrd="0" presId="urn:microsoft.com/office/officeart/2008/layout/VerticalCurvedList"/>
    <dgm:cxn modelId="{5EBC9725-8C07-48EA-B64C-DE0342EEED29}" type="presParOf" srcId="{E266F75F-82B2-4069-822B-ABF4DBECE958}" destId="{4B2F31BE-B17C-436D-AF38-310D6D4DC931}" srcOrd="0" destOrd="0" presId="urn:microsoft.com/office/officeart/2008/layout/VerticalCurvedList"/>
    <dgm:cxn modelId="{154B1AB5-70B9-40B4-AB52-BA90096B4412}" type="presParOf" srcId="{76CC2E5E-DF39-4617-8BA8-989E06C248B9}" destId="{E292C2F9-C2F1-40D8-9A0D-4867847E5D2F}" srcOrd="3" destOrd="0" presId="urn:microsoft.com/office/officeart/2008/layout/VerticalCurvedList"/>
    <dgm:cxn modelId="{99C88389-C757-4F88-A9DC-469CCC441F30}" type="presParOf" srcId="{76CC2E5E-DF39-4617-8BA8-989E06C248B9}" destId="{FBBA0255-3674-4B2D-A20B-FC7E9BF1F2E3}" srcOrd="4" destOrd="0" presId="urn:microsoft.com/office/officeart/2008/layout/VerticalCurvedList"/>
    <dgm:cxn modelId="{F8434CA3-E8BE-47D2-B820-6709F1011E0D}" type="presParOf" srcId="{FBBA0255-3674-4B2D-A20B-FC7E9BF1F2E3}" destId="{B18CB777-9D2F-451C-BAC9-1C9C3A741D97}" srcOrd="0" destOrd="0" presId="urn:microsoft.com/office/officeart/2008/layout/VerticalCurvedList"/>
    <dgm:cxn modelId="{1B55BD68-A27F-40A3-8293-F52282B95AC5}" type="presParOf" srcId="{76CC2E5E-DF39-4617-8BA8-989E06C248B9}" destId="{F81BD040-B34C-4B3F-B242-6CC35E114E07}" srcOrd="5" destOrd="0" presId="urn:microsoft.com/office/officeart/2008/layout/VerticalCurvedList"/>
    <dgm:cxn modelId="{945453C7-7769-404A-B0B4-F4E89C2267DC}" type="presParOf" srcId="{76CC2E5E-DF39-4617-8BA8-989E06C248B9}" destId="{044AA8B8-7123-4251-8E45-BB705CD2316B}" srcOrd="6" destOrd="0" presId="urn:microsoft.com/office/officeart/2008/layout/VerticalCurvedList"/>
    <dgm:cxn modelId="{169E1FE9-D155-4E14-9676-740772678AB9}" type="presParOf" srcId="{044AA8B8-7123-4251-8E45-BB705CD2316B}" destId="{ECA3A5AA-86B1-4F55-A958-61FDEF75FF9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25463B-B163-498D-9EFC-B7002BD0691A}" type="doc">
      <dgm:prSet loTypeId="urn:microsoft.com/office/officeart/2005/8/layout/cycle5" loCatId="cycle" qsTypeId="urn:microsoft.com/office/officeart/2005/8/quickstyle/simple1" qsCatId="simple" csTypeId="urn:microsoft.com/office/officeart/2005/8/colors/colorful2" csCatId="colorful" phldr="1"/>
      <dgm:spPr/>
    </dgm:pt>
    <dgm:pt modelId="{32006974-B1DF-4E8A-8C90-55CC774CAFF0}">
      <dgm:prSet phldrT="[Text]" phldr="1"/>
      <dgm:spPr/>
      <dgm:t>
        <a:bodyPr/>
        <a:lstStyle/>
        <a:p>
          <a:endParaRPr lang="en-US"/>
        </a:p>
      </dgm:t>
    </dgm:pt>
    <dgm:pt modelId="{2BEF5FB7-8ADF-4EA4-ADC5-9C316BE23BBE}" type="parTrans" cxnId="{F66B5D71-6A59-4D5A-B6BF-3C3A6B5DAFA0}">
      <dgm:prSet/>
      <dgm:spPr/>
      <dgm:t>
        <a:bodyPr/>
        <a:lstStyle/>
        <a:p>
          <a:endParaRPr lang="en-US"/>
        </a:p>
      </dgm:t>
    </dgm:pt>
    <dgm:pt modelId="{00F271CF-2CCC-4103-BA30-562E3F21C691}" type="sibTrans" cxnId="{F66B5D71-6A59-4D5A-B6BF-3C3A6B5DAFA0}">
      <dgm:prSet/>
      <dgm:spPr/>
      <dgm:t>
        <a:bodyPr/>
        <a:lstStyle/>
        <a:p>
          <a:endParaRPr lang="en-US"/>
        </a:p>
      </dgm:t>
    </dgm:pt>
    <dgm:pt modelId="{2DEC6B8F-27C7-46C9-B470-06F4C69D8915}">
      <dgm:prSet phldrT="[Text]" phldr="1"/>
      <dgm:spPr/>
      <dgm:t>
        <a:bodyPr/>
        <a:lstStyle/>
        <a:p>
          <a:endParaRPr lang="en-US" dirty="0"/>
        </a:p>
      </dgm:t>
    </dgm:pt>
    <dgm:pt modelId="{2C115CC4-C66E-48CC-8A66-F5F9D29B42B1}" type="parTrans" cxnId="{B251A848-ED58-4D3C-84F8-5E0563B4A78A}">
      <dgm:prSet/>
      <dgm:spPr/>
      <dgm:t>
        <a:bodyPr/>
        <a:lstStyle/>
        <a:p>
          <a:endParaRPr lang="en-US"/>
        </a:p>
      </dgm:t>
    </dgm:pt>
    <dgm:pt modelId="{3620D8AE-F2C9-4A2C-8F89-E1318FC85A18}" type="sibTrans" cxnId="{B251A848-ED58-4D3C-84F8-5E0563B4A78A}">
      <dgm:prSet/>
      <dgm:spPr/>
      <dgm:t>
        <a:bodyPr/>
        <a:lstStyle/>
        <a:p>
          <a:endParaRPr lang="en-US"/>
        </a:p>
      </dgm:t>
    </dgm:pt>
    <dgm:pt modelId="{30018225-2FBF-4C27-9D1A-C979C83A113E}">
      <dgm:prSet phldrT="[Text]" phldr="1"/>
      <dgm:spPr/>
      <dgm:t>
        <a:bodyPr/>
        <a:lstStyle/>
        <a:p>
          <a:endParaRPr lang="en-US" dirty="0"/>
        </a:p>
      </dgm:t>
    </dgm:pt>
    <dgm:pt modelId="{1C674FB2-0FA5-4073-9CE6-8C95F5503382}" type="parTrans" cxnId="{7685C250-7088-49F6-9497-7CE2A96CB892}">
      <dgm:prSet/>
      <dgm:spPr/>
      <dgm:t>
        <a:bodyPr/>
        <a:lstStyle/>
        <a:p>
          <a:endParaRPr lang="en-US"/>
        </a:p>
      </dgm:t>
    </dgm:pt>
    <dgm:pt modelId="{5E859F36-C6F1-460B-B55B-25535C035C11}" type="sibTrans" cxnId="{7685C250-7088-49F6-9497-7CE2A96CB892}">
      <dgm:prSet/>
      <dgm:spPr/>
      <dgm:t>
        <a:bodyPr/>
        <a:lstStyle/>
        <a:p>
          <a:endParaRPr lang="en-US"/>
        </a:p>
      </dgm:t>
    </dgm:pt>
    <dgm:pt modelId="{9AB68A71-72E6-4A63-8407-B39DCF3FC1D3}">
      <dgm:prSet phldrT="[Text]"/>
      <dgm:spPr/>
      <dgm:t>
        <a:bodyPr/>
        <a:lstStyle/>
        <a:p>
          <a:endParaRPr lang="en-US" dirty="0"/>
        </a:p>
      </dgm:t>
    </dgm:pt>
    <dgm:pt modelId="{1AD4A36D-D59D-404C-B602-C20193657B48}" type="parTrans" cxnId="{DC5BF725-BE31-411B-90C8-C4739F78A368}">
      <dgm:prSet/>
      <dgm:spPr/>
      <dgm:t>
        <a:bodyPr/>
        <a:lstStyle/>
        <a:p>
          <a:endParaRPr lang="en-US"/>
        </a:p>
      </dgm:t>
    </dgm:pt>
    <dgm:pt modelId="{26EBEE45-DD41-43C1-8452-6B4B2368B6E6}" type="sibTrans" cxnId="{DC5BF725-BE31-411B-90C8-C4739F78A368}">
      <dgm:prSet/>
      <dgm:spPr/>
      <dgm:t>
        <a:bodyPr/>
        <a:lstStyle/>
        <a:p>
          <a:endParaRPr lang="en-US"/>
        </a:p>
      </dgm:t>
    </dgm:pt>
    <dgm:pt modelId="{7DFF959C-533C-42F0-91A1-DC29888E94CC}" type="pres">
      <dgm:prSet presAssocID="{3525463B-B163-498D-9EFC-B7002BD0691A}" presName="cycle" presStyleCnt="0">
        <dgm:presLayoutVars>
          <dgm:dir/>
          <dgm:resizeHandles val="exact"/>
        </dgm:presLayoutVars>
      </dgm:prSet>
      <dgm:spPr/>
    </dgm:pt>
    <dgm:pt modelId="{6DEAF293-910F-4F72-9F55-B38844AB34D0}" type="pres">
      <dgm:prSet presAssocID="{32006974-B1DF-4E8A-8C90-55CC774CAFF0}" presName="node" presStyleLbl="node1" presStyleIdx="0" presStyleCnt="4">
        <dgm:presLayoutVars>
          <dgm:bulletEnabled val="1"/>
        </dgm:presLayoutVars>
      </dgm:prSet>
      <dgm:spPr/>
    </dgm:pt>
    <dgm:pt modelId="{74E7335E-B5FE-4684-BE70-93F12C2B73D9}" type="pres">
      <dgm:prSet presAssocID="{32006974-B1DF-4E8A-8C90-55CC774CAFF0}" presName="spNode" presStyleCnt="0"/>
      <dgm:spPr/>
    </dgm:pt>
    <dgm:pt modelId="{BD234645-E6E1-4F1B-8330-5CFD123B16D1}" type="pres">
      <dgm:prSet presAssocID="{00F271CF-2CCC-4103-BA30-562E3F21C691}" presName="sibTrans" presStyleLbl="sibTrans1D1" presStyleIdx="0" presStyleCnt="4"/>
      <dgm:spPr/>
    </dgm:pt>
    <dgm:pt modelId="{2DAF6AB8-E23D-44E9-9D6D-2E36F5F8CE81}" type="pres">
      <dgm:prSet presAssocID="{2DEC6B8F-27C7-46C9-B470-06F4C69D8915}" presName="node" presStyleLbl="node1" presStyleIdx="1" presStyleCnt="4">
        <dgm:presLayoutVars>
          <dgm:bulletEnabled val="1"/>
        </dgm:presLayoutVars>
      </dgm:prSet>
      <dgm:spPr/>
    </dgm:pt>
    <dgm:pt modelId="{101B72BB-7C8A-4B7F-9AD0-ED6996496E6F}" type="pres">
      <dgm:prSet presAssocID="{2DEC6B8F-27C7-46C9-B470-06F4C69D8915}" presName="spNode" presStyleCnt="0"/>
      <dgm:spPr/>
    </dgm:pt>
    <dgm:pt modelId="{DDC6D5E9-E5BD-4715-BA9E-2D51BC6C9DE0}" type="pres">
      <dgm:prSet presAssocID="{3620D8AE-F2C9-4A2C-8F89-E1318FC85A18}" presName="sibTrans" presStyleLbl="sibTrans1D1" presStyleIdx="1" presStyleCnt="4"/>
      <dgm:spPr/>
    </dgm:pt>
    <dgm:pt modelId="{54F7A910-019E-4269-81B6-448BE96954D9}" type="pres">
      <dgm:prSet presAssocID="{30018225-2FBF-4C27-9D1A-C979C83A113E}" presName="node" presStyleLbl="node1" presStyleIdx="2" presStyleCnt="4">
        <dgm:presLayoutVars>
          <dgm:bulletEnabled val="1"/>
        </dgm:presLayoutVars>
      </dgm:prSet>
      <dgm:spPr/>
    </dgm:pt>
    <dgm:pt modelId="{493B54E7-DCF0-4890-9A19-F88852D8C2ED}" type="pres">
      <dgm:prSet presAssocID="{30018225-2FBF-4C27-9D1A-C979C83A113E}" presName="spNode" presStyleCnt="0"/>
      <dgm:spPr/>
    </dgm:pt>
    <dgm:pt modelId="{910C308F-411C-43CB-9CBE-763FF90A2B84}" type="pres">
      <dgm:prSet presAssocID="{5E859F36-C6F1-460B-B55B-25535C035C11}" presName="sibTrans" presStyleLbl="sibTrans1D1" presStyleIdx="2" presStyleCnt="4"/>
      <dgm:spPr/>
    </dgm:pt>
    <dgm:pt modelId="{F6B2E354-20FF-450C-ADB6-93164999C6DE}" type="pres">
      <dgm:prSet presAssocID="{9AB68A71-72E6-4A63-8407-B39DCF3FC1D3}" presName="node" presStyleLbl="node1" presStyleIdx="3" presStyleCnt="4">
        <dgm:presLayoutVars>
          <dgm:bulletEnabled val="1"/>
        </dgm:presLayoutVars>
      </dgm:prSet>
      <dgm:spPr/>
    </dgm:pt>
    <dgm:pt modelId="{90B7B48C-C45B-41B3-8962-923A96D3E32E}" type="pres">
      <dgm:prSet presAssocID="{9AB68A71-72E6-4A63-8407-B39DCF3FC1D3}" presName="spNode" presStyleCnt="0"/>
      <dgm:spPr/>
    </dgm:pt>
    <dgm:pt modelId="{C23AB288-2EF2-4186-8E6E-E3DF3F192336}" type="pres">
      <dgm:prSet presAssocID="{26EBEE45-DD41-43C1-8452-6B4B2368B6E6}" presName="sibTrans" presStyleLbl="sibTrans1D1" presStyleIdx="3" presStyleCnt="4"/>
      <dgm:spPr/>
    </dgm:pt>
  </dgm:ptLst>
  <dgm:cxnLst>
    <dgm:cxn modelId="{F66B5D71-6A59-4D5A-B6BF-3C3A6B5DAFA0}" srcId="{3525463B-B163-498D-9EFC-B7002BD0691A}" destId="{32006974-B1DF-4E8A-8C90-55CC774CAFF0}" srcOrd="0" destOrd="0" parTransId="{2BEF5FB7-8ADF-4EA4-ADC5-9C316BE23BBE}" sibTransId="{00F271CF-2CCC-4103-BA30-562E3F21C691}"/>
    <dgm:cxn modelId="{4E5043B6-393A-45BB-9E18-17175189508A}" type="presOf" srcId="{5E859F36-C6F1-460B-B55B-25535C035C11}" destId="{910C308F-411C-43CB-9CBE-763FF90A2B84}" srcOrd="0" destOrd="0" presId="urn:microsoft.com/office/officeart/2005/8/layout/cycle5"/>
    <dgm:cxn modelId="{B251A848-ED58-4D3C-84F8-5E0563B4A78A}" srcId="{3525463B-B163-498D-9EFC-B7002BD0691A}" destId="{2DEC6B8F-27C7-46C9-B470-06F4C69D8915}" srcOrd="1" destOrd="0" parTransId="{2C115CC4-C66E-48CC-8A66-F5F9D29B42B1}" sibTransId="{3620D8AE-F2C9-4A2C-8F89-E1318FC85A18}"/>
    <dgm:cxn modelId="{4B5E29C9-2C6B-4D55-929F-F6E24A29342E}" type="presOf" srcId="{26EBEE45-DD41-43C1-8452-6B4B2368B6E6}" destId="{C23AB288-2EF2-4186-8E6E-E3DF3F192336}" srcOrd="0" destOrd="0" presId="urn:microsoft.com/office/officeart/2005/8/layout/cycle5"/>
    <dgm:cxn modelId="{BAC46944-48D0-412C-BEF6-132D8B078023}" type="presOf" srcId="{30018225-2FBF-4C27-9D1A-C979C83A113E}" destId="{54F7A910-019E-4269-81B6-448BE96954D9}" srcOrd="0" destOrd="0" presId="urn:microsoft.com/office/officeart/2005/8/layout/cycle5"/>
    <dgm:cxn modelId="{B38D9692-45BA-4610-8286-049A3FEACACC}" type="presOf" srcId="{00F271CF-2CCC-4103-BA30-562E3F21C691}" destId="{BD234645-E6E1-4F1B-8330-5CFD123B16D1}" srcOrd="0" destOrd="0" presId="urn:microsoft.com/office/officeart/2005/8/layout/cycle5"/>
    <dgm:cxn modelId="{DC5BF725-BE31-411B-90C8-C4739F78A368}" srcId="{3525463B-B163-498D-9EFC-B7002BD0691A}" destId="{9AB68A71-72E6-4A63-8407-B39DCF3FC1D3}" srcOrd="3" destOrd="0" parTransId="{1AD4A36D-D59D-404C-B602-C20193657B48}" sibTransId="{26EBEE45-DD41-43C1-8452-6B4B2368B6E6}"/>
    <dgm:cxn modelId="{A2C27DD4-C523-4479-B626-F13DFC096EDF}" type="presOf" srcId="{9AB68A71-72E6-4A63-8407-B39DCF3FC1D3}" destId="{F6B2E354-20FF-450C-ADB6-93164999C6DE}" srcOrd="0" destOrd="0" presId="urn:microsoft.com/office/officeart/2005/8/layout/cycle5"/>
    <dgm:cxn modelId="{11C65B51-7D37-43B4-9D8F-5BD5EF1A4B46}" type="presOf" srcId="{3620D8AE-F2C9-4A2C-8F89-E1318FC85A18}" destId="{DDC6D5E9-E5BD-4715-BA9E-2D51BC6C9DE0}" srcOrd="0" destOrd="0" presId="urn:microsoft.com/office/officeart/2005/8/layout/cycle5"/>
    <dgm:cxn modelId="{175C9ACC-008A-48A2-87AF-0781F2A00384}" type="presOf" srcId="{2DEC6B8F-27C7-46C9-B470-06F4C69D8915}" destId="{2DAF6AB8-E23D-44E9-9D6D-2E36F5F8CE81}" srcOrd="0" destOrd="0" presId="urn:microsoft.com/office/officeart/2005/8/layout/cycle5"/>
    <dgm:cxn modelId="{ECE9E0C6-1EFB-48AD-B0F1-E07FDE696E83}" type="presOf" srcId="{32006974-B1DF-4E8A-8C90-55CC774CAFF0}" destId="{6DEAF293-910F-4F72-9F55-B38844AB34D0}" srcOrd="0" destOrd="0" presId="urn:microsoft.com/office/officeart/2005/8/layout/cycle5"/>
    <dgm:cxn modelId="{7685C250-7088-49F6-9497-7CE2A96CB892}" srcId="{3525463B-B163-498D-9EFC-B7002BD0691A}" destId="{30018225-2FBF-4C27-9D1A-C979C83A113E}" srcOrd="2" destOrd="0" parTransId="{1C674FB2-0FA5-4073-9CE6-8C95F5503382}" sibTransId="{5E859F36-C6F1-460B-B55B-25535C035C11}"/>
    <dgm:cxn modelId="{A99D05A5-8C8E-41A5-A6B2-8059C2D02EB3}" type="presOf" srcId="{3525463B-B163-498D-9EFC-B7002BD0691A}" destId="{7DFF959C-533C-42F0-91A1-DC29888E94CC}" srcOrd="0" destOrd="0" presId="urn:microsoft.com/office/officeart/2005/8/layout/cycle5"/>
    <dgm:cxn modelId="{C574C6B2-B559-496D-8D64-B0756549E938}" type="presParOf" srcId="{7DFF959C-533C-42F0-91A1-DC29888E94CC}" destId="{6DEAF293-910F-4F72-9F55-B38844AB34D0}" srcOrd="0" destOrd="0" presId="urn:microsoft.com/office/officeart/2005/8/layout/cycle5"/>
    <dgm:cxn modelId="{8938254E-5A69-49CB-A2A1-44452949DB2D}" type="presParOf" srcId="{7DFF959C-533C-42F0-91A1-DC29888E94CC}" destId="{74E7335E-B5FE-4684-BE70-93F12C2B73D9}" srcOrd="1" destOrd="0" presId="urn:microsoft.com/office/officeart/2005/8/layout/cycle5"/>
    <dgm:cxn modelId="{99E7F8EA-D8C9-4B01-97E3-44F7D0568C8D}" type="presParOf" srcId="{7DFF959C-533C-42F0-91A1-DC29888E94CC}" destId="{BD234645-E6E1-4F1B-8330-5CFD123B16D1}" srcOrd="2" destOrd="0" presId="urn:microsoft.com/office/officeart/2005/8/layout/cycle5"/>
    <dgm:cxn modelId="{6D6F81A6-7E4F-4258-9039-279F57F5FB2A}" type="presParOf" srcId="{7DFF959C-533C-42F0-91A1-DC29888E94CC}" destId="{2DAF6AB8-E23D-44E9-9D6D-2E36F5F8CE81}" srcOrd="3" destOrd="0" presId="urn:microsoft.com/office/officeart/2005/8/layout/cycle5"/>
    <dgm:cxn modelId="{F37F8BC4-DF07-4258-9A6F-ED7BCCD7EC20}" type="presParOf" srcId="{7DFF959C-533C-42F0-91A1-DC29888E94CC}" destId="{101B72BB-7C8A-4B7F-9AD0-ED6996496E6F}" srcOrd="4" destOrd="0" presId="urn:microsoft.com/office/officeart/2005/8/layout/cycle5"/>
    <dgm:cxn modelId="{EC6C684A-ACE1-4CAA-9249-62CA8178052C}" type="presParOf" srcId="{7DFF959C-533C-42F0-91A1-DC29888E94CC}" destId="{DDC6D5E9-E5BD-4715-BA9E-2D51BC6C9DE0}" srcOrd="5" destOrd="0" presId="urn:microsoft.com/office/officeart/2005/8/layout/cycle5"/>
    <dgm:cxn modelId="{26C1B97B-0EFC-4CFA-A310-F7F930963AC1}" type="presParOf" srcId="{7DFF959C-533C-42F0-91A1-DC29888E94CC}" destId="{54F7A910-019E-4269-81B6-448BE96954D9}" srcOrd="6" destOrd="0" presId="urn:microsoft.com/office/officeart/2005/8/layout/cycle5"/>
    <dgm:cxn modelId="{CB9E0672-44B6-4C98-8B95-F9253F2BC8C6}" type="presParOf" srcId="{7DFF959C-533C-42F0-91A1-DC29888E94CC}" destId="{493B54E7-DCF0-4890-9A19-F88852D8C2ED}" srcOrd="7" destOrd="0" presId="urn:microsoft.com/office/officeart/2005/8/layout/cycle5"/>
    <dgm:cxn modelId="{4F534D87-18E2-46C5-9485-F9021A6EDB4F}" type="presParOf" srcId="{7DFF959C-533C-42F0-91A1-DC29888E94CC}" destId="{910C308F-411C-43CB-9CBE-763FF90A2B84}" srcOrd="8" destOrd="0" presId="urn:microsoft.com/office/officeart/2005/8/layout/cycle5"/>
    <dgm:cxn modelId="{E1D9F1AF-D39E-4BF6-86F6-17D0F1055884}" type="presParOf" srcId="{7DFF959C-533C-42F0-91A1-DC29888E94CC}" destId="{F6B2E354-20FF-450C-ADB6-93164999C6DE}" srcOrd="9" destOrd="0" presId="urn:microsoft.com/office/officeart/2005/8/layout/cycle5"/>
    <dgm:cxn modelId="{DB5E4DF7-D866-4E11-9E07-2A0576FF3985}" type="presParOf" srcId="{7DFF959C-533C-42F0-91A1-DC29888E94CC}" destId="{90B7B48C-C45B-41B3-8962-923A96D3E32E}" srcOrd="10" destOrd="0" presId="urn:microsoft.com/office/officeart/2005/8/layout/cycle5"/>
    <dgm:cxn modelId="{9466EC37-A04B-4519-9B0A-EA2E0915EA22}" type="presParOf" srcId="{7DFF959C-533C-42F0-91A1-DC29888E94CC}" destId="{C23AB288-2EF2-4186-8E6E-E3DF3F192336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FCD12A-71AF-43B2-AF90-8E49B11F6F0A}">
      <dsp:nvSpPr>
        <dsp:cNvPr id="0" name=""/>
        <dsp:cNvSpPr/>
      </dsp:nvSpPr>
      <dsp:spPr>
        <a:xfrm>
          <a:off x="-4645261" y="-712150"/>
          <a:ext cx="5533312" cy="5533312"/>
        </a:xfrm>
        <a:prstGeom prst="blockArc">
          <a:avLst>
            <a:gd name="adj1" fmla="val 18900000"/>
            <a:gd name="adj2" fmla="val 2700000"/>
            <a:gd name="adj3" fmla="val 390"/>
          </a:avLst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9B9E83-49BB-4C9C-9061-3D991C2C96F4}">
      <dsp:nvSpPr>
        <dsp:cNvPr id="0" name=""/>
        <dsp:cNvSpPr/>
      </dsp:nvSpPr>
      <dsp:spPr>
        <a:xfrm>
          <a:off x="571137" y="410901"/>
          <a:ext cx="9302950" cy="8218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2306" tIns="109220" rIns="109220" bIns="10922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kern="1200"/>
        </a:p>
      </dsp:txBody>
      <dsp:txXfrm>
        <a:off x="571137" y="410901"/>
        <a:ext cx="9302950" cy="821802"/>
      </dsp:txXfrm>
    </dsp:sp>
    <dsp:sp modelId="{4B2F31BE-B17C-436D-AF38-310D6D4DC931}">
      <dsp:nvSpPr>
        <dsp:cNvPr id="0" name=""/>
        <dsp:cNvSpPr/>
      </dsp:nvSpPr>
      <dsp:spPr>
        <a:xfrm>
          <a:off x="57511" y="308175"/>
          <a:ext cx="1027253" cy="10272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92C2F9-C2F1-40D8-9A0D-4867847E5D2F}">
      <dsp:nvSpPr>
        <dsp:cNvPr id="0" name=""/>
        <dsp:cNvSpPr/>
      </dsp:nvSpPr>
      <dsp:spPr>
        <a:xfrm>
          <a:off x="869862" y="1643604"/>
          <a:ext cx="9004225" cy="821802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2306" tIns="109220" rIns="109220" bIns="10922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kern="1200"/>
        </a:p>
      </dsp:txBody>
      <dsp:txXfrm>
        <a:off x="869862" y="1643604"/>
        <a:ext cx="9004225" cy="821802"/>
      </dsp:txXfrm>
    </dsp:sp>
    <dsp:sp modelId="{B18CB777-9D2F-451C-BAC9-1C9C3A741D97}">
      <dsp:nvSpPr>
        <dsp:cNvPr id="0" name=""/>
        <dsp:cNvSpPr/>
      </dsp:nvSpPr>
      <dsp:spPr>
        <a:xfrm>
          <a:off x="356236" y="1540879"/>
          <a:ext cx="1027253" cy="10272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1BD040-B34C-4B3F-B242-6CC35E114E07}">
      <dsp:nvSpPr>
        <dsp:cNvPr id="0" name=""/>
        <dsp:cNvSpPr/>
      </dsp:nvSpPr>
      <dsp:spPr>
        <a:xfrm>
          <a:off x="571137" y="2876308"/>
          <a:ext cx="9302950" cy="821802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2306" tIns="109220" rIns="109220" bIns="10922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kern="1200"/>
        </a:p>
      </dsp:txBody>
      <dsp:txXfrm>
        <a:off x="571137" y="2876308"/>
        <a:ext cx="9302950" cy="821802"/>
      </dsp:txXfrm>
    </dsp:sp>
    <dsp:sp modelId="{ECA3A5AA-86B1-4F55-A958-61FDEF75FF90}">
      <dsp:nvSpPr>
        <dsp:cNvPr id="0" name=""/>
        <dsp:cNvSpPr/>
      </dsp:nvSpPr>
      <dsp:spPr>
        <a:xfrm>
          <a:off x="57511" y="2773583"/>
          <a:ext cx="1027253" cy="10272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EAF293-910F-4F72-9F55-B38844AB34D0}">
      <dsp:nvSpPr>
        <dsp:cNvPr id="0" name=""/>
        <dsp:cNvSpPr/>
      </dsp:nvSpPr>
      <dsp:spPr>
        <a:xfrm>
          <a:off x="4481196" y="1960"/>
          <a:ext cx="1553207" cy="100958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900" kern="1200"/>
        </a:p>
      </dsp:txBody>
      <dsp:txXfrm>
        <a:off x="4530480" y="51244"/>
        <a:ext cx="1454639" cy="911016"/>
      </dsp:txXfrm>
    </dsp:sp>
    <dsp:sp modelId="{BD234645-E6E1-4F1B-8330-5CFD123B16D1}">
      <dsp:nvSpPr>
        <dsp:cNvPr id="0" name=""/>
        <dsp:cNvSpPr/>
      </dsp:nvSpPr>
      <dsp:spPr>
        <a:xfrm>
          <a:off x="3588883" y="506752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2660217" y="326305"/>
              </a:moveTo>
              <a:arcTo wR="1668916" hR="1668916" stAng="18386392" swAng="1634775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AF6AB8-E23D-44E9-9D6D-2E36F5F8CE81}">
      <dsp:nvSpPr>
        <dsp:cNvPr id="0" name=""/>
        <dsp:cNvSpPr/>
      </dsp:nvSpPr>
      <dsp:spPr>
        <a:xfrm>
          <a:off x="6150112" y="1670876"/>
          <a:ext cx="1553207" cy="1009584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900" kern="1200" dirty="0"/>
        </a:p>
      </dsp:txBody>
      <dsp:txXfrm>
        <a:off x="6199396" y="1720160"/>
        <a:ext cx="1454639" cy="911016"/>
      </dsp:txXfrm>
    </dsp:sp>
    <dsp:sp modelId="{DDC6D5E9-E5BD-4715-BA9E-2D51BC6C9DE0}">
      <dsp:nvSpPr>
        <dsp:cNvPr id="0" name=""/>
        <dsp:cNvSpPr/>
      </dsp:nvSpPr>
      <dsp:spPr>
        <a:xfrm>
          <a:off x="3588883" y="506752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3164898" y="2408727"/>
              </a:moveTo>
              <a:arcTo wR="1668916" hR="1668916" stAng="1578832" swAng="1634775"/>
            </a:path>
          </a:pathLst>
        </a:custGeom>
        <a:noFill/>
        <a:ln w="635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F7A910-019E-4269-81B6-448BE96954D9}">
      <dsp:nvSpPr>
        <dsp:cNvPr id="0" name=""/>
        <dsp:cNvSpPr/>
      </dsp:nvSpPr>
      <dsp:spPr>
        <a:xfrm>
          <a:off x="4481196" y="3339792"/>
          <a:ext cx="1553207" cy="1009584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900" kern="1200" dirty="0"/>
        </a:p>
      </dsp:txBody>
      <dsp:txXfrm>
        <a:off x="4530480" y="3389076"/>
        <a:ext cx="1454639" cy="911016"/>
      </dsp:txXfrm>
    </dsp:sp>
    <dsp:sp modelId="{910C308F-411C-43CB-9CBE-763FF90A2B84}">
      <dsp:nvSpPr>
        <dsp:cNvPr id="0" name=""/>
        <dsp:cNvSpPr/>
      </dsp:nvSpPr>
      <dsp:spPr>
        <a:xfrm>
          <a:off x="3588883" y="506752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677615" y="3011527"/>
              </a:moveTo>
              <a:arcTo wR="1668916" hR="1668916" stAng="7586392" swAng="1634775"/>
            </a:path>
          </a:pathLst>
        </a:custGeom>
        <a:noFill/>
        <a:ln w="635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B2E354-20FF-450C-ADB6-93164999C6DE}">
      <dsp:nvSpPr>
        <dsp:cNvPr id="0" name=""/>
        <dsp:cNvSpPr/>
      </dsp:nvSpPr>
      <dsp:spPr>
        <a:xfrm>
          <a:off x="2812279" y="1670876"/>
          <a:ext cx="1553207" cy="1009584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200" kern="1200" dirty="0"/>
        </a:p>
      </dsp:txBody>
      <dsp:txXfrm>
        <a:off x="2861563" y="1720160"/>
        <a:ext cx="1454639" cy="911016"/>
      </dsp:txXfrm>
    </dsp:sp>
    <dsp:sp modelId="{C23AB288-2EF2-4186-8E6E-E3DF3F192336}">
      <dsp:nvSpPr>
        <dsp:cNvPr id="0" name=""/>
        <dsp:cNvSpPr/>
      </dsp:nvSpPr>
      <dsp:spPr>
        <a:xfrm>
          <a:off x="3588883" y="506752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172934" y="929105"/>
              </a:moveTo>
              <a:arcTo wR="1668916" hR="1668916" stAng="12378832" swAng="1634775"/>
            </a:path>
          </a:pathLst>
        </a:custGeom>
        <a:noFill/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79B-870E-42B3-87F8-038FF40DC2F0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0DE2-7221-4659-ADDE-6C172B239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47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79B-870E-42B3-87F8-038FF40DC2F0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0DE2-7221-4659-ADDE-6C172B239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82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79B-870E-42B3-87F8-038FF40DC2F0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0DE2-7221-4659-ADDE-6C172B239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55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79B-870E-42B3-87F8-038FF40DC2F0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0DE2-7221-4659-ADDE-6C172B239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695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79B-870E-42B3-87F8-038FF40DC2F0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0DE2-7221-4659-ADDE-6C172B239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874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79B-870E-42B3-87F8-038FF40DC2F0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0DE2-7221-4659-ADDE-6C172B239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11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79B-870E-42B3-87F8-038FF40DC2F0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0DE2-7221-4659-ADDE-6C172B239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7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79B-870E-42B3-87F8-038FF40DC2F0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0DE2-7221-4659-ADDE-6C172B239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947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79B-870E-42B3-87F8-038FF40DC2F0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0DE2-7221-4659-ADDE-6C172B239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37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79B-870E-42B3-87F8-038FF40DC2F0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0DE2-7221-4659-ADDE-6C172B239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55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79B-870E-42B3-87F8-038FF40DC2F0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0DE2-7221-4659-ADDE-6C172B239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302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4F79B-870E-42B3-87F8-038FF40DC2F0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20DE2-7221-4659-ADDE-6C172B239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9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02634" y="1214438"/>
            <a:ext cx="9144000" cy="2387600"/>
          </a:xfr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02634" y="3756782"/>
            <a:ext cx="9144000" cy="1655762"/>
          </a:xfrm>
        </p:spPr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877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568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4293001"/>
              </p:ext>
            </p:extLst>
          </p:nvPr>
        </p:nvGraphicFramePr>
        <p:xfrm>
          <a:off x="1255001" y="1322363"/>
          <a:ext cx="9929986" cy="4109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85212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82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2666926"/>
              </p:ext>
            </p:extLst>
          </p:nvPr>
        </p:nvGraphicFramePr>
        <p:xfrm>
          <a:off x="866339" y="131918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7379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321810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2230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37" y="2841038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en-US" sz="9600" dirty="0" smtClean="0"/>
              <a:t>THANK YOU!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52596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</Words>
  <Application>Microsoft Office PowerPoint</Application>
  <PresentationFormat>Widescreen</PresentationFormat>
  <Paragraphs>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2</cp:revision>
  <dcterms:created xsi:type="dcterms:W3CDTF">2019-03-25T04:27:02Z</dcterms:created>
  <dcterms:modified xsi:type="dcterms:W3CDTF">2019-03-25T04:32:36Z</dcterms:modified>
</cp:coreProperties>
</file>