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32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44381384"/>
        <c:axId val="344381776"/>
      </c:lineChart>
      <c:catAx>
        <c:axId val="344381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4381776"/>
        <c:crosses val="autoZero"/>
        <c:auto val="1"/>
        <c:lblAlgn val="ctr"/>
        <c:lblOffset val="100"/>
        <c:noMultiLvlLbl val="0"/>
      </c:catAx>
      <c:valAx>
        <c:axId val="344381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43813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CCD668-E57B-45ED-AC31-FF163540F1FC}" type="doc">
      <dgm:prSet loTypeId="urn:microsoft.com/office/officeart/2005/8/layout/target3" loCatId="list" qsTypeId="urn:microsoft.com/office/officeart/2005/8/quickstyle/simple1" qsCatId="simple" csTypeId="urn:microsoft.com/office/officeart/2005/8/colors/colorful5" csCatId="colorful" phldr="0"/>
      <dgm:spPr/>
      <dgm:t>
        <a:bodyPr/>
        <a:lstStyle/>
        <a:p>
          <a:endParaRPr lang="en-US"/>
        </a:p>
      </dgm:t>
    </dgm:pt>
    <dgm:pt modelId="{71F8F3B7-D4E1-4926-8C9E-679CE399A949}">
      <dgm:prSet phldrT="[Text]" phldr="1"/>
      <dgm:spPr/>
      <dgm:t>
        <a:bodyPr/>
        <a:lstStyle/>
        <a:p>
          <a:endParaRPr lang="en-US"/>
        </a:p>
      </dgm:t>
    </dgm:pt>
    <dgm:pt modelId="{8144F26B-4516-4A23-B3EA-0AA2241B195A}" type="parTrans" cxnId="{B3D13823-9463-4A22-836E-1D00ADD9D913}">
      <dgm:prSet/>
      <dgm:spPr/>
      <dgm:t>
        <a:bodyPr/>
        <a:lstStyle/>
        <a:p>
          <a:endParaRPr lang="en-US"/>
        </a:p>
      </dgm:t>
    </dgm:pt>
    <dgm:pt modelId="{143A05BA-41E2-4800-B72D-FC950ED10A5A}" type="sibTrans" cxnId="{B3D13823-9463-4A22-836E-1D00ADD9D913}">
      <dgm:prSet/>
      <dgm:spPr/>
      <dgm:t>
        <a:bodyPr/>
        <a:lstStyle/>
        <a:p>
          <a:endParaRPr lang="en-US"/>
        </a:p>
      </dgm:t>
    </dgm:pt>
    <dgm:pt modelId="{DE2AEFAD-1FD9-4AB1-9566-A0C496401D81}">
      <dgm:prSet phldrT="[Text]" phldr="1"/>
      <dgm:spPr/>
      <dgm:t>
        <a:bodyPr/>
        <a:lstStyle/>
        <a:p>
          <a:endParaRPr lang="en-US"/>
        </a:p>
      </dgm:t>
    </dgm:pt>
    <dgm:pt modelId="{CCD42D4D-C43A-496B-BC66-EDBD216E597F}" type="parTrans" cxnId="{460A26DB-8D82-4EE5-B4A7-4DC51B75DE87}">
      <dgm:prSet/>
      <dgm:spPr/>
      <dgm:t>
        <a:bodyPr/>
        <a:lstStyle/>
        <a:p>
          <a:endParaRPr lang="en-US"/>
        </a:p>
      </dgm:t>
    </dgm:pt>
    <dgm:pt modelId="{4EA02668-E419-472B-ACC3-BB59B853DD9C}" type="sibTrans" cxnId="{460A26DB-8D82-4EE5-B4A7-4DC51B75DE87}">
      <dgm:prSet/>
      <dgm:spPr/>
      <dgm:t>
        <a:bodyPr/>
        <a:lstStyle/>
        <a:p>
          <a:endParaRPr lang="en-US"/>
        </a:p>
      </dgm:t>
    </dgm:pt>
    <dgm:pt modelId="{4C792E90-9B3C-4D3D-B5F1-EA8F9E55B1E2}">
      <dgm:prSet phldrT="[Text]" phldr="1"/>
      <dgm:spPr/>
      <dgm:t>
        <a:bodyPr/>
        <a:lstStyle/>
        <a:p>
          <a:endParaRPr lang="en-US"/>
        </a:p>
      </dgm:t>
    </dgm:pt>
    <dgm:pt modelId="{E80D0EF3-8472-40AE-8399-B69D16EDB563}" type="parTrans" cxnId="{DCA135B4-D1C1-484C-AC22-060F818F45D3}">
      <dgm:prSet/>
      <dgm:spPr/>
      <dgm:t>
        <a:bodyPr/>
        <a:lstStyle/>
        <a:p>
          <a:endParaRPr lang="en-US"/>
        </a:p>
      </dgm:t>
    </dgm:pt>
    <dgm:pt modelId="{F905DE0F-A93D-4CB3-B74F-7F5218157F27}" type="sibTrans" cxnId="{DCA135B4-D1C1-484C-AC22-060F818F45D3}">
      <dgm:prSet/>
      <dgm:spPr/>
      <dgm:t>
        <a:bodyPr/>
        <a:lstStyle/>
        <a:p>
          <a:endParaRPr lang="en-US"/>
        </a:p>
      </dgm:t>
    </dgm:pt>
    <dgm:pt modelId="{F2FBC171-3456-43BF-A109-13CF1DD5A67B}">
      <dgm:prSet phldrT="[Text]" phldr="1"/>
      <dgm:spPr/>
      <dgm:t>
        <a:bodyPr/>
        <a:lstStyle/>
        <a:p>
          <a:endParaRPr lang="en-US"/>
        </a:p>
      </dgm:t>
    </dgm:pt>
    <dgm:pt modelId="{898F9C58-40F8-4D07-B2E5-E5C4D99D2E4A}" type="parTrans" cxnId="{7D44CB4E-34A8-4C2E-9595-E1B01BE7FF26}">
      <dgm:prSet/>
      <dgm:spPr/>
      <dgm:t>
        <a:bodyPr/>
        <a:lstStyle/>
        <a:p>
          <a:endParaRPr lang="en-US"/>
        </a:p>
      </dgm:t>
    </dgm:pt>
    <dgm:pt modelId="{FF64E2BB-F5C7-40B6-A9F9-1C7476D6E734}" type="sibTrans" cxnId="{7D44CB4E-34A8-4C2E-9595-E1B01BE7FF26}">
      <dgm:prSet/>
      <dgm:spPr/>
      <dgm:t>
        <a:bodyPr/>
        <a:lstStyle/>
        <a:p>
          <a:endParaRPr lang="en-US"/>
        </a:p>
      </dgm:t>
    </dgm:pt>
    <dgm:pt modelId="{40D6AABF-5F2B-4F4C-95E1-C3F9BD9928B1}">
      <dgm:prSet phldrT="[Text]" phldr="1"/>
      <dgm:spPr/>
      <dgm:t>
        <a:bodyPr/>
        <a:lstStyle/>
        <a:p>
          <a:endParaRPr lang="en-US"/>
        </a:p>
      </dgm:t>
    </dgm:pt>
    <dgm:pt modelId="{A9D82AAF-C43F-4FEF-A696-CBD10A66B4E6}" type="parTrans" cxnId="{3075DE80-1834-42FE-80B9-3F64DE0A3533}">
      <dgm:prSet/>
      <dgm:spPr/>
      <dgm:t>
        <a:bodyPr/>
        <a:lstStyle/>
        <a:p>
          <a:endParaRPr lang="en-US"/>
        </a:p>
      </dgm:t>
    </dgm:pt>
    <dgm:pt modelId="{F26C7A44-D86E-4CFA-9E5B-4B0B102E7518}" type="sibTrans" cxnId="{3075DE80-1834-42FE-80B9-3F64DE0A3533}">
      <dgm:prSet/>
      <dgm:spPr/>
      <dgm:t>
        <a:bodyPr/>
        <a:lstStyle/>
        <a:p>
          <a:endParaRPr lang="en-US"/>
        </a:p>
      </dgm:t>
    </dgm:pt>
    <dgm:pt modelId="{C4C4F304-DCDF-490B-AD01-83085874EEFB}">
      <dgm:prSet phldrT="[Text]" phldr="1"/>
      <dgm:spPr/>
      <dgm:t>
        <a:bodyPr/>
        <a:lstStyle/>
        <a:p>
          <a:endParaRPr lang="en-US"/>
        </a:p>
      </dgm:t>
    </dgm:pt>
    <dgm:pt modelId="{B1F261C4-CE8B-4183-935A-AFE11EB73BA2}" type="parTrans" cxnId="{D9EA6A98-5E95-49CB-BC99-349FDCDF82B8}">
      <dgm:prSet/>
      <dgm:spPr/>
      <dgm:t>
        <a:bodyPr/>
        <a:lstStyle/>
        <a:p>
          <a:endParaRPr lang="en-US"/>
        </a:p>
      </dgm:t>
    </dgm:pt>
    <dgm:pt modelId="{F01D33FC-5C59-4560-A1A3-11E59CD44FB8}" type="sibTrans" cxnId="{D9EA6A98-5E95-49CB-BC99-349FDCDF82B8}">
      <dgm:prSet/>
      <dgm:spPr/>
      <dgm:t>
        <a:bodyPr/>
        <a:lstStyle/>
        <a:p>
          <a:endParaRPr lang="en-US"/>
        </a:p>
      </dgm:t>
    </dgm:pt>
    <dgm:pt modelId="{4792BA05-98EA-41A4-A8B7-2CF934439C13}">
      <dgm:prSet phldrT="[Text]" phldr="1"/>
      <dgm:spPr/>
      <dgm:t>
        <a:bodyPr/>
        <a:lstStyle/>
        <a:p>
          <a:endParaRPr lang="en-US"/>
        </a:p>
      </dgm:t>
    </dgm:pt>
    <dgm:pt modelId="{6763D669-A96E-43B4-812E-C8D7153C0FD4}" type="parTrans" cxnId="{0587E783-10EA-4CAC-BD0F-CA13636689CF}">
      <dgm:prSet/>
      <dgm:spPr/>
      <dgm:t>
        <a:bodyPr/>
        <a:lstStyle/>
        <a:p>
          <a:endParaRPr lang="en-US"/>
        </a:p>
      </dgm:t>
    </dgm:pt>
    <dgm:pt modelId="{838BECFD-D3BA-430B-BC7F-C94333CB6289}" type="sibTrans" cxnId="{0587E783-10EA-4CAC-BD0F-CA13636689CF}">
      <dgm:prSet/>
      <dgm:spPr/>
      <dgm:t>
        <a:bodyPr/>
        <a:lstStyle/>
        <a:p>
          <a:endParaRPr lang="en-US"/>
        </a:p>
      </dgm:t>
    </dgm:pt>
    <dgm:pt modelId="{4652210D-D023-4CE8-85D6-596C0D6B1B48}">
      <dgm:prSet phldrT="[Text]" phldr="1"/>
      <dgm:spPr/>
      <dgm:t>
        <a:bodyPr/>
        <a:lstStyle/>
        <a:p>
          <a:endParaRPr lang="en-US"/>
        </a:p>
      </dgm:t>
    </dgm:pt>
    <dgm:pt modelId="{6BD1EA09-4088-4EF2-97FD-351BEF799F6F}" type="parTrans" cxnId="{9DA5FBB3-B0FD-43DB-BBD4-45A4BA92C10F}">
      <dgm:prSet/>
      <dgm:spPr/>
      <dgm:t>
        <a:bodyPr/>
        <a:lstStyle/>
        <a:p>
          <a:endParaRPr lang="en-US"/>
        </a:p>
      </dgm:t>
    </dgm:pt>
    <dgm:pt modelId="{B37510BB-F7A8-4AE7-B79D-0F778515CE0B}" type="sibTrans" cxnId="{9DA5FBB3-B0FD-43DB-BBD4-45A4BA92C10F}">
      <dgm:prSet/>
      <dgm:spPr/>
      <dgm:t>
        <a:bodyPr/>
        <a:lstStyle/>
        <a:p>
          <a:endParaRPr lang="en-US"/>
        </a:p>
      </dgm:t>
    </dgm:pt>
    <dgm:pt modelId="{783AD215-6F10-49A1-B367-6A32E0AFA6B8}">
      <dgm:prSet phldrT="[Text]" phldr="1"/>
      <dgm:spPr/>
      <dgm:t>
        <a:bodyPr/>
        <a:lstStyle/>
        <a:p>
          <a:endParaRPr lang="en-US"/>
        </a:p>
      </dgm:t>
    </dgm:pt>
    <dgm:pt modelId="{C63414A1-1AA9-4735-ABF0-59ACBCBFA55D}" type="parTrans" cxnId="{A883A67D-67A3-4154-8DD7-0BDEED7F27B5}">
      <dgm:prSet/>
      <dgm:spPr/>
      <dgm:t>
        <a:bodyPr/>
        <a:lstStyle/>
        <a:p>
          <a:endParaRPr lang="en-US"/>
        </a:p>
      </dgm:t>
    </dgm:pt>
    <dgm:pt modelId="{2F4D1A47-624A-4414-BD07-E9D7081A47AA}" type="sibTrans" cxnId="{A883A67D-67A3-4154-8DD7-0BDEED7F27B5}">
      <dgm:prSet/>
      <dgm:spPr/>
      <dgm:t>
        <a:bodyPr/>
        <a:lstStyle/>
        <a:p>
          <a:endParaRPr lang="en-US"/>
        </a:p>
      </dgm:t>
    </dgm:pt>
    <dgm:pt modelId="{9E68210A-0DBB-4390-87F1-00C174A3C679}" type="pres">
      <dgm:prSet presAssocID="{68CCD668-E57B-45ED-AC31-FF163540F1FC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685C26CD-ED18-4D56-820C-8A3E8BE494F4}" type="pres">
      <dgm:prSet presAssocID="{71F8F3B7-D4E1-4926-8C9E-679CE399A949}" presName="circle1" presStyleLbl="node1" presStyleIdx="0" presStyleCnt="3"/>
      <dgm:spPr/>
    </dgm:pt>
    <dgm:pt modelId="{19C15B7A-3D79-46F1-B4EB-6AE399E26F9E}" type="pres">
      <dgm:prSet presAssocID="{71F8F3B7-D4E1-4926-8C9E-679CE399A949}" presName="space" presStyleCnt="0"/>
      <dgm:spPr/>
    </dgm:pt>
    <dgm:pt modelId="{01CF56ED-3768-406C-902B-9ABC7288E119}" type="pres">
      <dgm:prSet presAssocID="{71F8F3B7-D4E1-4926-8C9E-679CE399A949}" presName="rect1" presStyleLbl="alignAcc1" presStyleIdx="0" presStyleCnt="3" custLinFactNeighborX="4137" custLinFactNeighborY="-3304"/>
      <dgm:spPr/>
    </dgm:pt>
    <dgm:pt modelId="{D983BFEA-D185-4182-93CC-276FB6252946}" type="pres">
      <dgm:prSet presAssocID="{F2FBC171-3456-43BF-A109-13CF1DD5A67B}" presName="vertSpace2" presStyleLbl="node1" presStyleIdx="0" presStyleCnt="3"/>
      <dgm:spPr/>
    </dgm:pt>
    <dgm:pt modelId="{4B72274F-E670-4EA7-8CD8-37393888E4A6}" type="pres">
      <dgm:prSet presAssocID="{F2FBC171-3456-43BF-A109-13CF1DD5A67B}" presName="circle2" presStyleLbl="node1" presStyleIdx="1" presStyleCnt="3"/>
      <dgm:spPr/>
    </dgm:pt>
    <dgm:pt modelId="{1EEA5FC6-B14F-467F-B6BA-6CB86B1595E9}" type="pres">
      <dgm:prSet presAssocID="{F2FBC171-3456-43BF-A109-13CF1DD5A67B}" presName="rect2" presStyleLbl="alignAcc1" presStyleIdx="1" presStyleCnt="3"/>
      <dgm:spPr/>
    </dgm:pt>
    <dgm:pt modelId="{67744E0A-9EA7-482B-9480-6F358C9412A6}" type="pres">
      <dgm:prSet presAssocID="{4792BA05-98EA-41A4-A8B7-2CF934439C13}" presName="vertSpace3" presStyleLbl="node1" presStyleIdx="1" presStyleCnt="3"/>
      <dgm:spPr/>
    </dgm:pt>
    <dgm:pt modelId="{7261C764-2E49-45EC-BA85-F0D9C4E58146}" type="pres">
      <dgm:prSet presAssocID="{4792BA05-98EA-41A4-A8B7-2CF934439C13}" presName="circle3" presStyleLbl="node1" presStyleIdx="2" presStyleCnt="3"/>
      <dgm:spPr/>
    </dgm:pt>
    <dgm:pt modelId="{74E28293-E92A-4665-9F19-01A67DB503C8}" type="pres">
      <dgm:prSet presAssocID="{4792BA05-98EA-41A4-A8B7-2CF934439C13}" presName="rect3" presStyleLbl="alignAcc1" presStyleIdx="2" presStyleCnt="3"/>
      <dgm:spPr/>
    </dgm:pt>
    <dgm:pt modelId="{C4BF8227-8BAF-4C1A-8DA9-C75E20406596}" type="pres">
      <dgm:prSet presAssocID="{71F8F3B7-D4E1-4926-8C9E-679CE399A949}" presName="rect1ParTx" presStyleLbl="alignAcc1" presStyleIdx="2" presStyleCnt="3">
        <dgm:presLayoutVars>
          <dgm:chMax val="1"/>
          <dgm:bulletEnabled val="1"/>
        </dgm:presLayoutVars>
      </dgm:prSet>
      <dgm:spPr/>
    </dgm:pt>
    <dgm:pt modelId="{17C5F9E0-0AB6-4269-9280-B4A67B04CB78}" type="pres">
      <dgm:prSet presAssocID="{71F8F3B7-D4E1-4926-8C9E-679CE399A949}" presName="rect1ChTx" presStyleLbl="alignAcc1" presStyleIdx="2" presStyleCnt="3">
        <dgm:presLayoutVars>
          <dgm:bulletEnabled val="1"/>
        </dgm:presLayoutVars>
      </dgm:prSet>
      <dgm:spPr/>
    </dgm:pt>
    <dgm:pt modelId="{DC0C81D7-C496-49CE-905C-90885B86A793}" type="pres">
      <dgm:prSet presAssocID="{F2FBC171-3456-43BF-A109-13CF1DD5A67B}" presName="rect2ParTx" presStyleLbl="alignAcc1" presStyleIdx="2" presStyleCnt="3">
        <dgm:presLayoutVars>
          <dgm:chMax val="1"/>
          <dgm:bulletEnabled val="1"/>
        </dgm:presLayoutVars>
      </dgm:prSet>
      <dgm:spPr/>
    </dgm:pt>
    <dgm:pt modelId="{19783586-DC29-4893-9A0E-17EC603BAFD2}" type="pres">
      <dgm:prSet presAssocID="{F2FBC171-3456-43BF-A109-13CF1DD5A67B}" presName="rect2ChTx" presStyleLbl="alignAcc1" presStyleIdx="2" presStyleCnt="3">
        <dgm:presLayoutVars>
          <dgm:bulletEnabled val="1"/>
        </dgm:presLayoutVars>
      </dgm:prSet>
      <dgm:spPr/>
    </dgm:pt>
    <dgm:pt modelId="{3C804A3E-C4F2-4284-82EB-7DC835083CD9}" type="pres">
      <dgm:prSet presAssocID="{4792BA05-98EA-41A4-A8B7-2CF934439C13}" presName="rect3ParTx" presStyleLbl="alignAcc1" presStyleIdx="2" presStyleCnt="3">
        <dgm:presLayoutVars>
          <dgm:chMax val="1"/>
          <dgm:bulletEnabled val="1"/>
        </dgm:presLayoutVars>
      </dgm:prSet>
      <dgm:spPr/>
    </dgm:pt>
    <dgm:pt modelId="{0F92008F-D675-420B-9D40-391059ABCEFA}" type="pres">
      <dgm:prSet presAssocID="{4792BA05-98EA-41A4-A8B7-2CF934439C13}" presName="rect3ChTx" presStyleLbl="alignAcc1" presStyleIdx="2" presStyleCnt="3">
        <dgm:presLayoutVars>
          <dgm:bulletEnabled val="1"/>
        </dgm:presLayoutVars>
      </dgm:prSet>
      <dgm:spPr/>
    </dgm:pt>
  </dgm:ptLst>
  <dgm:cxnLst>
    <dgm:cxn modelId="{D9EA6A98-5E95-49CB-BC99-349FDCDF82B8}" srcId="{F2FBC171-3456-43BF-A109-13CF1DD5A67B}" destId="{C4C4F304-DCDF-490B-AD01-83085874EEFB}" srcOrd="1" destOrd="0" parTransId="{B1F261C4-CE8B-4183-935A-AFE11EB73BA2}" sibTransId="{F01D33FC-5C59-4560-A1A3-11E59CD44FB8}"/>
    <dgm:cxn modelId="{A883A67D-67A3-4154-8DD7-0BDEED7F27B5}" srcId="{4792BA05-98EA-41A4-A8B7-2CF934439C13}" destId="{783AD215-6F10-49A1-B367-6A32E0AFA6B8}" srcOrd="1" destOrd="0" parTransId="{C63414A1-1AA9-4735-ABF0-59ACBCBFA55D}" sibTransId="{2F4D1A47-624A-4414-BD07-E9D7081A47AA}"/>
    <dgm:cxn modelId="{3FEDFE49-F931-41DC-BB8A-72D0A6F0EBD3}" type="presOf" srcId="{71F8F3B7-D4E1-4926-8C9E-679CE399A949}" destId="{C4BF8227-8BAF-4C1A-8DA9-C75E20406596}" srcOrd="1" destOrd="0" presId="urn:microsoft.com/office/officeart/2005/8/layout/target3"/>
    <dgm:cxn modelId="{460A26DB-8D82-4EE5-B4A7-4DC51B75DE87}" srcId="{71F8F3B7-D4E1-4926-8C9E-679CE399A949}" destId="{DE2AEFAD-1FD9-4AB1-9566-A0C496401D81}" srcOrd="0" destOrd="0" parTransId="{CCD42D4D-C43A-496B-BC66-EDBD216E597F}" sibTransId="{4EA02668-E419-472B-ACC3-BB59B853DD9C}"/>
    <dgm:cxn modelId="{81F80946-0389-488E-9B56-0D8F7BD99838}" type="presOf" srcId="{4652210D-D023-4CE8-85D6-596C0D6B1B48}" destId="{0F92008F-D675-420B-9D40-391059ABCEFA}" srcOrd="0" destOrd="0" presId="urn:microsoft.com/office/officeart/2005/8/layout/target3"/>
    <dgm:cxn modelId="{94251693-1A99-4D1B-B06A-5ADE9AB279AA}" type="presOf" srcId="{4C792E90-9B3C-4D3D-B5F1-EA8F9E55B1E2}" destId="{17C5F9E0-0AB6-4269-9280-B4A67B04CB78}" srcOrd="0" destOrd="1" presId="urn:microsoft.com/office/officeart/2005/8/layout/target3"/>
    <dgm:cxn modelId="{0CB1B312-CB48-4230-9B15-055CC0B4FA27}" type="presOf" srcId="{40D6AABF-5F2B-4F4C-95E1-C3F9BD9928B1}" destId="{19783586-DC29-4893-9A0E-17EC603BAFD2}" srcOrd="0" destOrd="0" presId="urn:microsoft.com/office/officeart/2005/8/layout/target3"/>
    <dgm:cxn modelId="{B3D13823-9463-4A22-836E-1D00ADD9D913}" srcId="{68CCD668-E57B-45ED-AC31-FF163540F1FC}" destId="{71F8F3B7-D4E1-4926-8C9E-679CE399A949}" srcOrd="0" destOrd="0" parTransId="{8144F26B-4516-4A23-B3EA-0AA2241B195A}" sibTransId="{143A05BA-41E2-4800-B72D-FC950ED10A5A}"/>
    <dgm:cxn modelId="{59601830-8CFD-4C48-BA4D-08615BF04C86}" type="presOf" srcId="{68CCD668-E57B-45ED-AC31-FF163540F1FC}" destId="{9E68210A-0DBB-4390-87F1-00C174A3C679}" srcOrd="0" destOrd="0" presId="urn:microsoft.com/office/officeart/2005/8/layout/target3"/>
    <dgm:cxn modelId="{7D44CB4E-34A8-4C2E-9595-E1B01BE7FF26}" srcId="{68CCD668-E57B-45ED-AC31-FF163540F1FC}" destId="{F2FBC171-3456-43BF-A109-13CF1DD5A67B}" srcOrd="1" destOrd="0" parTransId="{898F9C58-40F8-4D07-B2E5-E5C4D99D2E4A}" sibTransId="{FF64E2BB-F5C7-40B6-A9F9-1C7476D6E734}"/>
    <dgm:cxn modelId="{3A07464F-C0B0-4F7E-A746-5BB525A220BC}" type="presOf" srcId="{4792BA05-98EA-41A4-A8B7-2CF934439C13}" destId="{74E28293-E92A-4665-9F19-01A67DB503C8}" srcOrd="0" destOrd="0" presId="urn:microsoft.com/office/officeart/2005/8/layout/target3"/>
    <dgm:cxn modelId="{E08BD201-96A4-4FE8-8727-6543175E529C}" type="presOf" srcId="{DE2AEFAD-1FD9-4AB1-9566-A0C496401D81}" destId="{17C5F9E0-0AB6-4269-9280-B4A67B04CB78}" srcOrd="0" destOrd="0" presId="urn:microsoft.com/office/officeart/2005/8/layout/target3"/>
    <dgm:cxn modelId="{D477A544-C42F-46C5-BDFE-DE43AE3179C2}" type="presOf" srcId="{783AD215-6F10-49A1-B367-6A32E0AFA6B8}" destId="{0F92008F-D675-420B-9D40-391059ABCEFA}" srcOrd="0" destOrd="1" presId="urn:microsoft.com/office/officeart/2005/8/layout/target3"/>
    <dgm:cxn modelId="{3075DE80-1834-42FE-80B9-3F64DE0A3533}" srcId="{F2FBC171-3456-43BF-A109-13CF1DD5A67B}" destId="{40D6AABF-5F2B-4F4C-95E1-C3F9BD9928B1}" srcOrd="0" destOrd="0" parTransId="{A9D82AAF-C43F-4FEF-A696-CBD10A66B4E6}" sibTransId="{F26C7A44-D86E-4CFA-9E5B-4B0B102E7518}"/>
    <dgm:cxn modelId="{9DA5FBB3-B0FD-43DB-BBD4-45A4BA92C10F}" srcId="{4792BA05-98EA-41A4-A8B7-2CF934439C13}" destId="{4652210D-D023-4CE8-85D6-596C0D6B1B48}" srcOrd="0" destOrd="0" parTransId="{6BD1EA09-4088-4EF2-97FD-351BEF799F6F}" sibTransId="{B37510BB-F7A8-4AE7-B79D-0F778515CE0B}"/>
    <dgm:cxn modelId="{25117CCF-55A0-470C-B0E8-BEFD3BC2FADD}" type="presOf" srcId="{C4C4F304-DCDF-490B-AD01-83085874EEFB}" destId="{19783586-DC29-4893-9A0E-17EC603BAFD2}" srcOrd="0" destOrd="1" presId="urn:microsoft.com/office/officeart/2005/8/layout/target3"/>
    <dgm:cxn modelId="{11946D35-73A5-443B-87FB-4DE2E3957EAC}" type="presOf" srcId="{71F8F3B7-D4E1-4926-8C9E-679CE399A949}" destId="{01CF56ED-3768-406C-902B-9ABC7288E119}" srcOrd="0" destOrd="0" presId="urn:microsoft.com/office/officeart/2005/8/layout/target3"/>
    <dgm:cxn modelId="{DCA135B4-D1C1-484C-AC22-060F818F45D3}" srcId="{71F8F3B7-D4E1-4926-8C9E-679CE399A949}" destId="{4C792E90-9B3C-4D3D-B5F1-EA8F9E55B1E2}" srcOrd="1" destOrd="0" parTransId="{E80D0EF3-8472-40AE-8399-B69D16EDB563}" sibTransId="{F905DE0F-A93D-4CB3-B74F-7F5218157F27}"/>
    <dgm:cxn modelId="{9E360FD3-2712-4DD5-AE46-D6B700E4415D}" type="presOf" srcId="{F2FBC171-3456-43BF-A109-13CF1DD5A67B}" destId="{DC0C81D7-C496-49CE-905C-90885B86A793}" srcOrd="1" destOrd="0" presId="urn:microsoft.com/office/officeart/2005/8/layout/target3"/>
    <dgm:cxn modelId="{D9ED87C0-12FA-4526-8CAC-8942E1E0945B}" type="presOf" srcId="{4792BA05-98EA-41A4-A8B7-2CF934439C13}" destId="{3C804A3E-C4F2-4284-82EB-7DC835083CD9}" srcOrd="1" destOrd="0" presId="urn:microsoft.com/office/officeart/2005/8/layout/target3"/>
    <dgm:cxn modelId="{0587E783-10EA-4CAC-BD0F-CA13636689CF}" srcId="{68CCD668-E57B-45ED-AC31-FF163540F1FC}" destId="{4792BA05-98EA-41A4-A8B7-2CF934439C13}" srcOrd="2" destOrd="0" parTransId="{6763D669-A96E-43B4-812E-C8D7153C0FD4}" sibTransId="{838BECFD-D3BA-430B-BC7F-C94333CB6289}"/>
    <dgm:cxn modelId="{A96D1D44-5F21-460B-969C-371810451EDE}" type="presOf" srcId="{F2FBC171-3456-43BF-A109-13CF1DD5A67B}" destId="{1EEA5FC6-B14F-467F-B6BA-6CB86B1595E9}" srcOrd="0" destOrd="0" presId="urn:microsoft.com/office/officeart/2005/8/layout/target3"/>
    <dgm:cxn modelId="{5DEC8F74-2443-452E-A53E-B10885D780C8}" type="presParOf" srcId="{9E68210A-0DBB-4390-87F1-00C174A3C679}" destId="{685C26CD-ED18-4D56-820C-8A3E8BE494F4}" srcOrd="0" destOrd="0" presId="urn:microsoft.com/office/officeart/2005/8/layout/target3"/>
    <dgm:cxn modelId="{40D1B386-E158-412A-A8AB-90E08B7B6FFA}" type="presParOf" srcId="{9E68210A-0DBB-4390-87F1-00C174A3C679}" destId="{19C15B7A-3D79-46F1-B4EB-6AE399E26F9E}" srcOrd="1" destOrd="0" presId="urn:microsoft.com/office/officeart/2005/8/layout/target3"/>
    <dgm:cxn modelId="{2ABAFA06-3030-480C-891B-23D4D5FF0B7E}" type="presParOf" srcId="{9E68210A-0DBB-4390-87F1-00C174A3C679}" destId="{01CF56ED-3768-406C-902B-9ABC7288E119}" srcOrd="2" destOrd="0" presId="urn:microsoft.com/office/officeart/2005/8/layout/target3"/>
    <dgm:cxn modelId="{BE109A06-FBA4-4B1F-81C1-93B63ADFA15B}" type="presParOf" srcId="{9E68210A-0DBB-4390-87F1-00C174A3C679}" destId="{D983BFEA-D185-4182-93CC-276FB6252946}" srcOrd="3" destOrd="0" presId="urn:microsoft.com/office/officeart/2005/8/layout/target3"/>
    <dgm:cxn modelId="{3D80C342-8EA3-465C-B782-7E69D418BDD7}" type="presParOf" srcId="{9E68210A-0DBB-4390-87F1-00C174A3C679}" destId="{4B72274F-E670-4EA7-8CD8-37393888E4A6}" srcOrd="4" destOrd="0" presId="urn:microsoft.com/office/officeart/2005/8/layout/target3"/>
    <dgm:cxn modelId="{F049FAB1-8233-4A35-B5BB-BA30D1B59450}" type="presParOf" srcId="{9E68210A-0DBB-4390-87F1-00C174A3C679}" destId="{1EEA5FC6-B14F-467F-B6BA-6CB86B1595E9}" srcOrd="5" destOrd="0" presId="urn:microsoft.com/office/officeart/2005/8/layout/target3"/>
    <dgm:cxn modelId="{B9AAD262-AC1B-44AF-BCC2-44BC43F8E298}" type="presParOf" srcId="{9E68210A-0DBB-4390-87F1-00C174A3C679}" destId="{67744E0A-9EA7-482B-9480-6F358C9412A6}" srcOrd="6" destOrd="0" presId="urn:microsoft.com/office/officeart/2005/8/layout/target3"/>
    <dgm:cxn modelId="{EDF11F53-A6E2-45ED-9FB5-65957A3EB06E}" type="presParOf" srcId="{9E68210A-0DBB-4390-87F1-00C174A3C679}" destId="{7261C764-2E49-45EC-BA85-F0D9C4E58146}" srcOrd="7" destOrd="0" presId="urn:microsoft.com/office/officeart/2005/8/layout/target3"/>
    <dgm:cxn modelId="{91D8249A-E2CF-4B80-A9F5-1FD7D6B17855}" type="presParOf" srcId="{9E68210A-0DBB-4390-87F1-00C174A3C679}" destId="{74E28293-E92A-4665-9F19-01A67DB503C8}" srcOrd="8" destOrd="0" presId="urn:microsoft.com/office/officeart/2005/8/layout/target3"/>
    <dgm:cxn modelId="{77152D99-1B7D-43E4-A33A-F608F3498558}" type="presParOf" srcId="{9E68210A-0DBB-4390-87F1-00C174A3C679}" destId="{C4BF8227-8BAF-4C1A-8DA9-C75E20406596}" srcOrd="9" destOrd="0" presId="urn:microsoft.com/office/officeart/2005/8/layout/target3"/>
    <dgm:cxn modelId="{2B68C5B9-E89A-47BE-BCFD-1E6F7250A31B}" type="presParOf" srcId="{9E68210A-0DBB-4390-87F1-00C174A3C679}" destId="{17C5F9E0-0AB6-4269-9280-B4A67B04CB78}" srcOrd="10" destOrd="0" presId="urn:microsoft.com/office/officeart/2005/8/layout/target3"/>
    <dgm:cxn modelId="{348D920B-2306-467D-BD7B-AE8B427A912F}" type="presParOf" srcId="{9E68210A-0DBB-4390-87F1-00C174A3C679}" destId="{DC0C81D7-C496-49CE-905C-90885B86A793}" srcOrd="11" destOrd="0" presId="urn:microsoft.com/office/officeart/2005/8/layout/target3"/>
    <dgm:cxn modelId="{198B19AC-E27B-4571-9083-BBBE64B18870}" type="presParOf" srcId="{9E68210A-0DBB-4390-87F1-00C174A3C679}" destId="{19783586-DC29-4893-9A0E-17EC603BAFD2}" srcOrd="12" destOrd="0" presId="urn:microsoft.com/office/officeart/2005/8/layout/target3"/>
    <dgm:cxn modelId="{505D2373-1708-4BA3-95FD-F96148426043}" type="presParOf" srcId="{9E68210A-0DBB-4390-87F1-00C174A3C679}" destId="{3C804A3E-C4F2-4284-82EB-7DC835083CD9}" srcOrd="13" destOrd="0" presId="urn:microsoft.com/office/officeart/2005/8/layout/target3"/>
    <dgm:cxn modelId="{9AC86D2B-B6B9-4D01-8C37-25733C49C90F}" type="presParOf" srcId="{9E68210A-0DBB-4390-87F1-00C174A3C679}" destId="{0F92008F-D675-420B-9D40-391059ABCEFA}" srcOrd="1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0B29643-C657-4F27-A145-00536F0751DE}" type="doc">
      <dgm:prSet loTypeId="urn:microsoft.com/office/officeart/2008/layout/CircleAccentTimeline" loCatId="process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en-US"/>
        </a:p>
      </dgm:t>
    </dgm:pt>
    <dgm:pt modelId="{8AC0B3DD-9F8C-4681-90B2-7C5ACDD2EF38}">
      <dgm:prSet phldrT="[Text]" phldr="1"/>
      <dgm:spPr/>
      <dgm:t>
        <a:bodyPr/>
        <a:lstStyle/>
        <a:p>
          <a:endParaRPr lang="en-US" dirty="0"/>
        </a:p>
      </dgm:t>
    </dgm:pt>
    <dgm:pt modelId="{F312529D-3873-4E0D-A51C-414631E52785}" type="parTrans" cxnId="{836D6BC0-EDA3-46F4-81C6-C6237A6D6610}">
      <dgm:prSet/>
      <dgm:spPr/>
      <dgm:t>
        <a:bodyPr/>
        <a:lstStyle/>
        <a:p>
          <a:endParaRPr lang="en-US"/>
        </a:p>
      </dgm:t>
    </dgm:pt>
    <dgm:pt modelId="{249526E3-175A-4617-9A26-CD0B8A708A28}" type="sibTrans" cxnId="{836D6BC0-EDA3-46F4-81C6-C6237A6D6610}">
      <dgm:prSet/>
      <dgm:spPr/>
      <dgm:t>
        <a:bodyPr/>
        <a:lstStyle/>
        <a:p>
          <a:endParaRPr lang="en-US"/>
        </a:p>
      </dgm:t>
    </dgm:pt>
    <dgm:pt modelId="{BA629997-37F4-4058-A455-9603045C16C4}">
      <dgm:prSet phldrT="[Text]" phldr="1"/>
      <dgm:spPr/>
      <dgm:t>
        <a:bodyPr/>
        <a:lstStyle/>
        <a:p>
          <a:endParaRPr lang="en-US"/>
        </a:p>
      </dgm:t>
    </dgm:pt>
    <dgm:pt modelId="{9C9533B6-68FD-410C-90A2-5AD9FE2B7662}" type="parTrans" cxnId="{384F9A28-89BB-4B68-839A-01E2AC43058D}">
      <dgm:prSet/>
      <dgm:spPr/>
      <dgm:t>
        <a:bodyPr/>
        <a:lstStyle/>
        <a:p>
          <a:endParaRPr lang="en-US"/>
        </a:p>
      </dgm:t>
    </dgm:pt>
    <dgm:pt modelId="{2B85442D-3082-4591-B724-F7127412E661}" type="sibTrans" cxnId="{384F9A28-89BB-4B68-839A-01E2AC43058D}">
      <dgm:prSet/>
      <dgm:spPr/>
      <dgm:t>
        <a:bodyPr/>
        <a:lstStyle/>
        <a:p>
          <a:endParaRPr lang="en-US"/>
        </a:p>
      </dgm:t>
    </dgm:pt>
    <dgm:pt modelId="{82B89F8F-EDC5-49B8-AE4E-A27BA6BC90BB}">
      <dgm:prSet phldrT="[Text]" phldr="1"/>
      <dgm:spPr/>
      <dgm:t>
        <a:bodyPr/>
        <a:lstStyle/>
        <a:p>
          <a:endParaRPr lang="en-US"/>
        </a:p>
      </dgm:t>
    </dgm:pt>
    <dgm:pt modelId="{842C554F-0E82-4CEA-B9C4-EE4C6B8E14E5}" type="parTrans" cxnId="{4E4A8FE9-24BF-4937-8A4C-B7894F90C20B}">
      <dgm:prSet/>
      <dgm:spPr/>
      <dgm:t>
        <a:bodyPr/>
        <a:lstStyle/>
        <a:p>
          <a:endParaRPr lang="en-US"/>
        </a:p>
      </dgm:t>
    </dgm:pt>
    <dgm:pt modelId="{A858627A-608A-4C94-AA6D-EACC505ACC57}" type="sibTrans" cxnId="{4E4A8FE9-24BF-4937-8A4C-B7894F90C20B}">
      <dgm:prSet/>
      <dgm:spPr/>
      <dgm:t>
        <a:bodyPr/>
        <a:lstStyle/>
        <a:p>
          <a:endParaRPr lang="en-US"/>
        </a:p>
      </dgm:t>
    </dgm:pt>
    <dgm:pt modelId="{0F59501B-1298-4104-BF7E-B04E1F032D97}">
      <dgm:prSet phldrT="[Text]" phldr="1"/>
      <dgm:spPr/>
      <dgm:t>
        <a:bodyPr/>
        <a:lstStyle/>
        <a:p>
          <a:endParaRPr lang="en-US"/>
        </a:p>
      </dgm:t>
    </dgm:pt>
    <dgm:pt modelId="{553C0D80-372E-40D5-8160-2BD3CF6E2057}" type="parTrans" cxnId="{5E10E7D2-802A-4659-AD2A-B889196E06D8}">
      <dgm:prSet/>
      <dgm:spPr/>
      <dgm:t>
        <a:bodyPr/>
        <a:lstStyle/>
        <a:p>
          <a:endParaRPr lang="en-US"/>
        </a:p>
      </dgm:t>
    </dgm:pt>
    <dgm:pt modelId="{F41DF73C-CAFD-4F79-A8B2-005513D436C9}" type="sibTrans" cxnId="{5E10E7D2-802A-4659-AD2A-B889196E06D8}">
      <dgm:prSet/>
      <dgm:spPr/>
      <dgm:t>
        <a:bodyPr/>
        <a:lstStyle/>
        <a:p>
          <a:endParaRPr lang="en-US"/>
        </a:p>
      </dgm:t>
    </dgm:pt>
    <dgm:pt modelId="{6B29FD37-8D8E-4071-B89F-1F938AC865C7}">
      <dgm:prSet phldrT="[Text]" phldr="1"/>
      <dgm:spPr/>
      <dgm:t>
        <a:bodyPr/>
        <a:lstStyle/>
        <a:p>
          <a:endParaRPr lang="en-US"/>
        </a:p>
      </dgm:t>
    </dgm:pt>
    <dgm:pt modelId="{94ED05A0-DE4F-46BA-B89F-B54BE67D25F1}" type="parTrans" cxnId="{3298C7EC-BB74-4797-A7DC-9ADED395B5E3}">
      <dgm:prSet/>
      <dgm:spPr/>
      <dgm:t>
        <a:bodyPr/>
        <a:lstStyle/>
        <a:p>
          <a:endParaRPr lang="en-US"/>
        </a:p>
      </dgm:t>
    </dgm:pt>
    <dgm:pt modelId="{0D21282B-4DFE-4B9E-8F36-6B23FE8B1AD7}" type="sibTrans" cxnId="{3298C7EC-BB74-4797-A7DC-9ADED395B5E3}">
      <dgm:prSet/>
      <dgm:spPr/>
      <dgm:t>
        <a:bodyPr/>
        <a:lstStyle/>
        <a:p>
          <a:endParaRPr lang="en-US"/>
        </a:p>
      </dgm:t>
    </dgm:pt>
    <dgm:pt modelId="{A47903E9-2C6A-4647-9CE4-07A6B87B8EBB}">
      <dgm:prSet phldrT="[Text]" phldr="1"/>
      <dgm:spPr/>
      <dgm:t>
        <a:bodyPr/>
        <a:lstStyle/>
        <a:p>
          <a:endParaRPr lang="en-US"/>
        </a:p>
      </dgm:t>
    </dgm:pt>
    <dgm:pt modelId="{B723F320-CD67-48A5-90D7-B0D3C6A4247B}" type="parTrans" cxnId="{569164BB-FAE6-4C45-91E8-108D40D70696}">
      <dgm:prSet/>
      <dgm:spPr/>
      <dgm:t>
        <a:bodyPr/>
        <a:lstStyle/>
        <a:p>
          <a:endParaRPr lang="en-US"/>
        </a:p>
      </dgm:t>
    </dgm:pt>
    <dgm:pt modelId="{E37A2A37-1A5C-4F16-9E0A-E57E37D0EABD}" type="sibTrans" cxnId="{569164BB-FAE6-4C45-91E8-108D40D70696}">
      <dgm:prSet/>
      <dgm:spPr/>
      <dgm:t>
        <a:bodyPr/>
        <a:lstStyle/>
        <a:p>
          <a:endParaRPr lang="en-US"/>
        </a:p>
      </dgm:t>
    </dgm:pt>
    <dgm:pt modelId="{99BE8A48-3C49-42BB-BF69-6E418878D9E5}" type="pres">
      <dgm:prSet presAssocID="{10B29643-C657-4F27-A145-00536F0751DE}" presName="Name0" presStyleCnt="0">
        <dgm:presLayoutVars>
          <dgm:dir/>
        </dgm:presLayoutVars>
      </dgm:prSet>
      <dgm:spPr/>
    </dgm:pt>
    <dgm:pt modelId="{583763FC-76EB-493A-ABC7-FFB37C73DA5A}" type="pres">
      <dgm:prSet presAssocID="{8AC0B3DD-9F8C-4681-90B2-7C5ACDD2EF38}" presName="parComposite" presStyleCnt="0"/>
      <dgm:spPr/>
    </dgm:pt>
    <dgm:pt modelId="{1D3C672C-A2AC-4046-9253-7B14302440F2}" type="pres">
      <dgm:prSet presAssocID="{8AC0B3DD-9F8C-4681-90B2-7C5ACDD2EF38}" presName="parBigCircle" presStyleLbl="node0" presStyleIdx="0" presStyleCnt="2"/>
      <dgm:spPr/>
    </dgm:pt>
    <dgm:pt modelId="{3D5170E0-866E-4E13-BCDA-34A640DB994A}" type="pres">
      <dgm:prSet presAssocID="{8AC0B3DD-9F8C-4681-90B2-7C5ACDD2EF38}" presName="parTx" presStyleLbl="revTx" presStyleIdx="0" presStyleCnt="10"/>
      <dgm:spPr/>
    </dgm:pt>
    <dgm:pt modelId="{996E7074-BBF5-4E45-9F0A-464D938DF090}" type="pres">
      <dgm:prSet presAssocID="{8AC0B3DD-9F8C-4681-90B2-7C5ACDD2EF38}" presName="bSpace" presStyleCnt="0"/>
      <dgm:spPr/>
    </dgm:pt>
    <dgm:pt modelId="{B6B934C1-6053-4055-B49B-15189B39E6E5}" type="pres">
      <dgm:prSet presAssocID="{8AC0B3DD-9F8C-4681-90B2-7C5ACDD2EF38}" presName="parBackupNorm" presStyleCnt="0"/>
      <dgm:spPr/>
    </dgm:pt>
    <dgm:pt modelId="{08D57038-943A-4448-90A5-9DAC884775A9}" type="pres">
      <dgm:prSet presAssocID="{249526E3-175A-4617-9A26-CD0B8A708A28}" presName="parSpace" presStyleCnt="0"/>
      <dgm:spPr/>
    </dgm:pt>
    <dgm:pt modelId="{95C6E8C9-487C-4D40-A083-0328DAD49ABE}" type="pres">
      <dgm:prSet presAssocID="{BA629997-37F4-4058-A455-9603045C16C4}" presName="desBackupLeftNorm" presStyleCnt="0"/>
      <dgm:spPr/>
    </dgm:pt>
    <dgm:pt modelId="{EB01AB0A-9B4A-4AA4-BB50-420B1F7ACEC6}" type="pres">
      <dgm:prSet presAssocID="{BA629997-37F4-4058-A455-9603045C16C4}" presName="desComposite" presStyleCnt="0"/>
      <dgm:spPr/>
    </dgm:pt>
    <dgm:pt modelId="{D2DECF20-FB4F-4B33-9142-F3EE9C34E3C8}" type="pres">
      <dgm:prSet presAssocID="{BA629997-37F4-4058-A455-9603045C16C4}" presName="desCircle" presStyleLbl="node1" presStyleIdx="0" presStyleCnt="4"/>
      <dgm:spPr/>
    </dgm:pt>
    <dgm:pt modelId="{69E9A6D7-63AD-4E18-B656-73E51319452E}" type="pres">
      <dgm:prSet presAssocID="{BA629997-37F4-4058-A455-9603045C16C4}" presName="chTx" presStyleLbl="revTx" presStyleIdx="1" presStyleCnt="10"/>
      <dgm:spPr/>
    </dgm:pt>
    <dgm:pt modelId="{A6896885-D722-476B-8ED6-9E5BCF666E3F}" type="pres">
      <dgm:prSet presAssocID="{BA629997-37F4-4058-A455-9603045C16C4}" presName="desTx" presStyleLbl="revTx" presStyleIdx="2" presStyleCnt="10">
        <dgm:presLayoutVars>
          <dgm:bulletEnabled val="1"/>
        </dgm:presLayoutVars>
      </dgm:prSet>
      <dgm:spPr/>
    </dgm:pt>
    <dgm:pt modelId="{BD3E5D7E-3372-47F5-BDA1-D9ECD921FE6C}" type="pres">
      <dgm:prSet presAssocID="{BA629997-37F4-4058-A455-9603045C16C4}" presName="desBackupRightNorm" presStyleCnt="0"/>
      <dgm:spPr/>
    </dgm:pt>
    <dgm:pt modelId="{F20D21E6-C9B3-41F1-91D6-531986FB9482}" type="pres">
      <dgm:prSet presAssocID="{2B85442D-3082-4591-B724-F7127412E661}" presName="desSpace" presStyleCnt="0"/>
      <dgm:spPr/>
    </dgm:pt>
    <dgm:pt modelId="{C4EA42CD-B59F-4651-8D42-14F968279D89}" type="pres">
      <dgm:prSet presAssocID="{82B89F8F-EDC5-49B8-AE4E-A27BA6BC90BB}" presName="desBackupLeftNorm" presStyleCnt="0"/>
      <dgm:spPr/>
    </dgm:pt>
    <dgm:pt modelId="{14426830-3B9A-4D89-A204-2E32AE24E803}" type="pres">
      <dgm:prSet presAssocID="{82B89F8F-EDC5-49B8-AE4E-A27BA6BC90BB}" presName="desComposite" presStyleCnt="0"/>
      <dgm:spPr/>
    </dgm:pt>
    <dgm:pt modelId="{3CA434F6-F7B5-43CC-AC1A-130870798FF3}" type="pres">
      <dgm:prSet presAssocID="{82B89F8F-EDC5-49B8-AE4E-A27BA6BC90BB}" presName="desCircle" presStyleLbl="node1" presStyleIdx="1" presStyleCnt="4"/>
      <dgm:spPr/>
    </dgm:pt>
    <dgm:pt modelId="{92A023E0-B753-495F-B0B3-5831035A5185}" type="pres">
      <dgm:prSet presAssocID="{82B89F8F-EDC5-49B8-AE4E-A27BA6BC90BB}" presName="chTx" presStyleLbl="revTx" presStyleIdx="3" presStyleCnt="10"/>
      <dgm:spPr/>
    </dgm:pt>
    <dgm:pt modelId="{1B4D24EF-7C26-4107-A5F4-274778868C43}" type="pres">
      <dgm:prSet presAssocID="{82B89F8F-EDC5-49B8-AE4E-A27BA6BC90BB}" presName="desTx" presStyleLbl="revTx" presStyleIdx="4" presStyleCnt="10">
        <dgm:presLayoutVars>
          <dgm:bulletEnabled val="1"/>
        </dgm:presLayoutVars>
      </dgm:prSet>
      <dgm:spPr/>
    </dgm:pt>
    <dgm:pt modelId="{158590B5-E691-453B-86A1-A8F7B75F8099}" type="pres">
      <dgm:prSet presAssocID="{82B89F8F-EDC5-49B8-AE4E-A27BA6BC90BB}" presName="desBackupRightNorm" presStyleCnt="0"/>
      <dgm:spPr/>
    </dgm:pt>
    <dgm:pt modelId="{AC0E226C-C1A4-4947-99AC-5D9B35DDF9AE}" type="pres">
      <dgm:prSet presAssocID="{A858627A-608A-4C94-AA6D-EACC505ACC57}" presName="desSpace" presStyleCnt="0"/>
      <dgm:spPr/>
    </dgm:pt>
    <dgm:pt modelId="{E5C907D0-6515-435F-B25C-A3C11183347A}" type="pres">
      <dgm:prSet presAssocID="{0F59501B-1298-4104-BF7E-B04E1F032D97}" presName="parComposite" presStyleCnt="0"/>
      <dgm:spPr/>
    </dgm:pt>
    <dgm:pt modelId="{D848F6C8-B628-497C-9A50-D25ECE51B191}" type="pres">
      <dgm:prSet presAssocID="{0F59501B-1298-4104-BF7E-B04E1F032D97}" presName="parBigCircle" presStyleLbl="node0" presStyleIdx="1" presStyleCnt="2"/>
      <dgm:spPr/>
    </dgm:pt>
    <dgm:pt modelId="{A7FF2F45-F7FA-403A-85A9-1FC41A4D2E35}" type="pres">
      <dgm:prSet presAssocID="{0F59501B-1298-4104-BF7E-B04E1F032D97}" presName="parTx" presStyleLbl="revTx" presStyleIdx="5" presStyleCnt="10"/>
      <dgm:spPr/>
    </dgm:pt>
    <dgm:pt modelId="{31FBECD8-1204-4682-A045-377E4F2978E4}" type="pres">
      <dgm:prSet presAssocID="{0F59501B-1298-4104-BF7E-B04E1F032D97}" presName="bSpace" presStyleCnt="0"/>
      <dgm:spPr/>
    </dgm:pt>
    <dgm:pt modelId="{9D17D841-F7B9-4CDD-8D19-BEF747B48885}" type="pres">
      <dgm:prSet presAssocID="{0F59501B-1298-4104-BF7E-B04E1F032D97}" presName="parBackupNorm" presStyleCnt="0"/>
      <dgm:spPr/>
    </dgm:pt>
    <dgm:pt modelId="{501D707F-BF7D-44FB-93DE-AE9D912597EF}" type="pres">
      <dgm:prSet presAssocID="{F41DF73C-CAFD-4F79-A8B2-005513D436C9}" presName="parSpace" presStyleCnt="0"/>
      <dgm:spPr/>
    </dgm:pt>
    <dgm:pt modelId="{CD465B7D-453F-4270-BAB5-3BF883C69B2B}" type="pres">
      <dgm:prSet presAssocID="{6B29FD37-8D8E-4071-B89F-1F938AC865C7}" presName="desBackupLeftNorm" presStyleCnt="0"/>
      <dgm:spPr/>
    </dgm:pt>
    <dgm:pt modelId="{E1D81C04-D5ED-486F-B99D-3C1B272473A5}" type="pres">
      <dgm:prSet presAssocID="{6B29FD37-8D8E-4071-B89F-1F938AC865C7}" presName="desComposite" presStyleCnt="0"/>
      <dgm:spPr/>
    </dgm:pt>
    <dgm:pt modelId="{43621B14-0BE4-4851-916A-E6C275D4769B}" type="pres">
      <dgm:prSet presAssocID="{6B29FD37-8D8E-4071-B89F-1F938AC865C7}" presName="desCircle" presStyleLbl="node1" presStyleIdx="2" presStyleCnt="4"/>
      <dgm:spPr/>
    </dgm:pt>
    <dgm:pt modelId="{AFD1DFF0-893C-4ACA-B7FF-E244B46B81F7}" type="pres">
      <dgm:prSet presAssocID="{6B29FD37-8D8E-4071-B89F-1F938AC865C7}" presName="chTx" presStyleLbl="revTx" presStyleIdx="6" presStyleCnt="10"/>
      <dgm:spPr/>
    </dgm:pt>
    <dgm:pt modelId="{E371F7CA-E6A4-4900-9227-A8C904AC9838}" type="pres">
      <dgm:prSet presAssocID="{6B29FD37-8D8E-4071-B89F-1F938AC865C7}" presName="desTx" presStyleLbl="revTx" presStyleIdx="7" presStyleCnt="10">
        <dgm:presLayoutVars>
          <dgm:bulletEnabled val="1"/>
        </dgm:presLayoutVars>
      </dgm:prSet>
      <dgm:spPr/>
    </dgm:pt>
    <dgm:pt modelId="{C5F74CA2-8449-4CAA-961A-E72C06628DEB}" type="pres">
      <dgm:prSet presAssocID="{6B29FD37-8D8E-4071-B89F-1F938AC865C7}" presName="desBackupRightNorm" presStyleCnt="0"/>
      <dgm:spPr/>
    </dgm:pt>
    <dgm:pt modelId="{7102BFE1-77BC-47BA-A0D7-4B6039B1C577}" type="pres">
      <dgm:prSet presAssocID="{0D21282B-4DFE-4B9E-8F36-6B23FE8B1AD7}" presName="desSpace" presStyleCnt="0"/>
      <dgm:spPr/>
    </dgm:pt>
    <dgm:pt modelId="{C04E56A4-6F14-4A71-8493-B35152A825B7}" type="pres">
      <dgm:prSet presAssocID="{A47903E9-2C6A-4647-9CE4-07A6B87B8EBB}" presName="desBackupLeftNorm" presStyleCnt="0"/>
      <dgm:spPr/>
    </dgm:pt>
    <dgm:pt modelId="{66ACD9D3-A444-41F5-8B4A-DB8F6A915771}" type="pres">
      <dgm:prSet presAssocID="{A47903E9-2C6A-4647-9CE4-07A6B87B8EBB}" presName="desComposite" presStyleCnt="0"/>
      <dgm:spPr/>
    </dgm:pt>
    <dgm:pt modelId="{63F327B3-25FC-4E8D-90EA-8F09F75D2719}" type="pres">
      <dgm:prSet presAssocID="{A47903E9-2C6A-4647-9CE4-07A6B87B8EBB}" presName="desCircle" presStyleLbl="node1" presStyleIdx="3" presStyleCnt="4"/>
      <dgm:spPr/>
    </dgm:pt>
    <dgm:pt modelId="{54DCF38D-A6AA-4199-9482-BA9C3DCECB25}" type="pres">
      <dgm:prSet presAssocID="{A47903E9-2C6A-4647-9CE4-07A6B87B8EBB}" presName="chTx" presStyleLbl="revTx" presStyleIdx="8" presStyleCnt="10"/>
      <dgm:spPr/>
    </dgm:pt>
    <dgm:pt modelId="{34D89021-7EF1-4F84-B522-B76C50319D20}" type="pres">
      <dgm:prSet presAssocID="{A47903E9-2C6A-4647-9CE4-07A6B87B8EBB}" presName="desTx" presStyleLbl="revTx" presStyleIdx="9" presStyleCnt="10">
        <dgm:presLayoutVars>
          <dgm:bulletEnabled val="1"/>
        </dgm:presLayoutVars>
      </dgm:prSet>
      <dgm:spPr/>
    </dgm:pt>
    <dgm:pt modelId="{00C021CE-5C1B-47A6-8191-4F16651E26CF}" type="pres">
      <dgm:prSet presAssocID="{A47903E9-2C6A-4647-9CE4-07A6B87B8EBB}" presName="desBackupRightNorm" presStyleCnt="0"/>
      <dgm:spPr/>
    </dgm:pt>
    <dgm:pt modelId="{DEDFFBF7-A335-4D3F-8666-432D72C1F553}" type="pres">
      <dgm:prSet presAssocID="{E37A2A37-1A5C-4F16-9E0A-E57E37D0EABD}" presName="desSpace" presStyleCnt="0"/>
      <dgm:spPr/>
    </dgm:pt>
  </dgm:ptLst>
  <dgm:cxnLst>
    <dgm:cxn modelId="{3298C7EC-BB74-4797-A7DC-9ADED395B5E3}" srcId="{0F59501B-1298-4104-BF7E-B04E1F032D97}" destId="{6B29FD37-8D8E-4071-B89F-1F938AC865C7}" srcOrd="0" destOrd="0" parTransId="{94ED05A0-DE4F-46BA-B89F-B54BE67D25F1}" sibTransId="{0D21282B-4DFE-4B9E-8F36-6B23FE8B1AD7}"/>
    <dgm:cxn modelId="{836D6BC0-EDA3-46F4-81C6-C6237A6D6610}" srcId="{10B29643-C657-4F27-A145-00536F0751DE}" destId="{8AC0B3DD-9F8C-4681-90B2-7C5ACDD2EF38}" srcOrd="0" destOrd="0" parTransId="{F312529D-3873-4E0D-A51C-414631E52785}" sibTransId="{249526E3-175A-4617-9A26-CD0B8A708A28}"/>
    <dgm:cxn modelId="{B0CAA4B2-286B-41CA-A8EB-DDC859A40973}" type="presOf" srcId="{BA629997-37F4-4058-A455-9603045C16C4}" destId="{69E9A6D7-63AD-4E18-B656-73E51319452E}" srcOrd="0" destOrd="0" presId="urn:microsoft.com/office/officeart/2008/layout/CircleAccentTimeline"/>
    <dgm:cxn modelId="{54C090E5-DFA5-4AED-A543-0216C7CFF83F}" type="presOf" srcId="{82B89F8F-EDC5-49B8-AE4E-A27BA6BC90BB}" destId="{92A023E0-B753-495F-B0B3-5831035A5185}" srcOrd="0" destOrd="0" presId="urn:microsoft.com/office/officeart/2008/layout/CircleAccentTimeline"/>
    <dgm:cxn modelId="{5E10E7D2-802A-4659-AD2A-B889196E06D8}" srcId="{10B29643-C657-4F27-A145-00536F0751DE}" destId="{0F59501B-1298-4104-BF7E-B04E1F032D97}" srcOrd="1" destOrd="0" parTransId="{553C0D80-372E-40D5-8160-2BD3CF6E2057}" sibTransId="{F41DF73C-CAFD-4F79-A8B2-005513D436C9}"/>
    <dgm:cxn modelId="{EE6C14E5-A5D6-4B6E-B8C0-DB2E80F757CA}" type="presOf" srcId="{10B29643-C657-4F27-A145-00536F0751DE}" destId="{99BE8A48-3C49-42BB-BF69-6E418878D9E5}" srcOrd="0" destOrd="0" presId="urn:microsoft.com/office/officeart/2008/layout/CircleAccentTimeline"/>
    <dgm:cxn modelId="{F370DBB4-EF09-4395-82E7-1DFDC54977D1}" type="presOf" srcId="{6B29FD37-8D8E-4071-B89F-1F938AC865C7}" destId="{AFD1DFF0-893C-4ACA-B7FF-E244B46B81F7}" srcOrd="0" destOrd="0" presId="urn:microsoft.com/office/officeart/2008/layout/CircleAccentTimeline"/>
    <dgm:cxn modelId="{E6EDFF4F-A973-4AEE-A09D-B3AD2BB4DA58}" type="presOf" srcId="{8AC0B3DD-9F8C-4681-90B2-7C5ACDD2EF38}" destId="{3D5170E0-866E-4E13-BCDA-34A640DB994A}" srcOrd="0" destOrd="0" presId="urn:microsoft.com/office/officeart/2008/layout/CircleAccentTimeline"/>
    <dgm:cxn modelId="{569164BB-FAE6-4C45-91E8-108D40D70696}" srcId="{0F59501B-1298-4104-BF7E-B04E1F032D97}" destId="{A47903E9-2C6A-4647-9CE4-07A6B87B8EBB}" srcOrd="1" destOrd="0" parTransId="{B723F320-CD67-48A5-90D7-B0D3C6A4247B}" sibTransId="{E37A2A37-1A5C-4F16-9E0A-E57E37D0EABD}"/>
    <dgm:cxn modelId="{EC057B4D-CB6B-49A6-B9AF-49DA1AF4E7BE}" type="presOf" srcId="{0F59501B-1298-4104-BF7E-B04E1F032D97}" destId="{A7FF2F45-F7FA-403A-85A9-1FC41A4D2E35}" srcOrd="0" destOrd="0" presId="urn:microsoft.com/office/officeart/2008/layout/CircleAccentTimeline"/>
    <dgm:cxn modelId="{4E4A8FE9-24BF-4937-8A4C-B7894F90C20B}" srcId="{8AC0B3DD-9F8C-4681-90B2-7C5ACDD2EF38}" destId="{82B89F8F-EDC5-49B8-AE4E-A27BA6BC90BB}" srcOrd="1" destOrd="0" parTransId="{842C554F-0E82-4CEA-B9C4-EE4C6B8E14E5}" sibTransId="{A858627A-608A-4C94-AA6D-EACC505ACC57}"/>
    <dgm:cxn modelId="{8A60988A-DDB3-46C4-9060-36884E88EA75}" type="presOf" srcId="{A47903E9-2C6A-4647-9CE4-07A6B87B8EBB}" destId="{54DCF38D-A6AA-4199-9482-BA9C3DCECB25}" srcOrd="0" destOrd="0" presId="urn:microsoft.com/office/officeart/2008/layout/CircleAccentTimeline"/>
    <dgm:cxn modelId="{384F9A28-89BB-4B68-839A-01E2AC43058D}" srcId="{8AC0B3DD-9F8C-4681-90B2-7C5ACDD2EF38}" destId="{BA629997-37F4-4058-A455-9603045C16C4}" srcOrd="0" destOrd="0" parTransId="{9C9533B6-68FD-410C-90A2-5AD9FE2B7662}" sibTransId="{2B85442D-3082-4591-B724-F7127412E661}"/>
    <dgm:cxn modelId="{19964CE5-8C1C-42A9-9147-7396AED8C5FD}" type="presParOf" srcId="{99BE8A48-3C49-42BB-BF69-6E418878D9E5}" destId="{583763FC-76EB-493A-ABC7-FFB37C73DA5A}" srcOrd="0" destOrd="0" presId="urn:microsoft.com/office/officeart/2008/layout/CircleAccentTimeline"/>
    <dgm:cxn modelId="{F467C4C1-A90B-432B-98C5-15FD79B3FAE1}" type="presParOf" srcId="{583763FC-76EB-493A-ABC7-FFB37C73DA5A}" destId="{1D3C672C-A2AC-4046-9253-7B14302440F2}" srcOrd="0" destOrd="0" presId="urn:microsoft.com/office/officeart/2008/layout/CircleAccentTimeline"/>
    <dgm:cxn modelId="{C2E26F76-6D6E-4DE0-9509-536B10ED6EA3}" type="presParOf" srcId="{583763FC-76EB-493A-ABC7-FFB37C73DA5A}" destId="{3D5170E0-866E-4E13-BCDA-34A640DB994A}" srcOrd="1" destOrd="0" presId="urn:microsoft.com/office/officeart/2008/layout/CircleAccentTimeline"/>
    <dgm:cxn modelId="{1DE3D049-CF72-43E2-9E3B-1C42429BD2DE}" type="presParOf" srcId="{583763FC-76EB-493A-ABC7-FFB37C73DA5A}" destId="{996E7074-BBF5-4E45-9F0A-464D938DF090}" srcOrd="2" destOrd="0" presId="urn:microsoft.com/office/officeart/2008/layout/CircleAccentTimeline"/>
    <dgm:cxn modelId="{908CECA7-E9BE-49BF-9169-FD35B7F007C7}" type="presParOf" srcId="{99BE8A48-3C49-42BB-BF69-6E418878D9E5}" destId="{B6B934C1-6053-4055-B49B-15189B39E6E5}" srcOrd="1" destOrd="0" presId="urn:microsoft.com/office/officeart/2008/layout/CircleAccentTimeline"/>
    <dgm:cxn modelId="{32DE9314-8B41-4BE7-A315-31A1CB96B09C}" type="presParOf" srcId="{99BE8A48-3C49-42BB-BF69-6E418878D9E5}" destId="{08D57038-943A-4448-90A5-9DAC884775A9}" srcOrd="2" destOrd="0" presId="urn:microsoft.com/office/officeart/2008/layout/CircleAccentTimeline"/>
    <dgm:cxn modelId="{724AF9EC-53AD-4176-8B50-717B222A2ECE}" type="presParOf" srcId="{99BE8A48-3C49-42BB-BF69-6E418878D9E5}" destId="{95C6E8C9-487C-4D40-A083-0328DAD49ABE}" srcOrd="3" destOrd="0" presId="urn:microsoft.com/office/officeart/2008/layout/CircleAccentTimeline"/>
    <dgm:cxn modelId="{A215D994-929B-4CE0-B4DB-FECF1E0CB191}" type="presParOf" srcId="{99BE8A48-3C49-42BB-BF69-6E418878D9E5}" destId="{EB01AB0A-9B4A-4AA4-BB50-420B1F7ACEC6}" srcOrd="4" destOrd="0" presId="urn:microsoft.com/office/officeart/2008/layout/CircleAccentTimeline"/>
    <dgm:cxn modelId="{4F65D1DC-690A-4AC8-8B15-DC51F86CF19B}" type="presParOf" srcId="{EB01AB0A-9B4A-4AA4-BB50-420B1F7ACEC6}" destId="{D2DECF20-FB4F-4B33-9142-F3EE9C34E3C8}" srcOrd="0" destOrd="0" presId="urn:microsoft.com/office/officeart/2008/layout/CircleAccentTimeline"/>
    <dgm:cxn modelId="{01D9274B-0400-44EA-BD1C-CB0C4D0F0312}" type="presParOf" srcId="{EB01AB0A-9B4A-4AA4-BB50-420B1F7ACEC6}" destId="{69E9A6D7-63AD-4E18-B656-73E51319452E}" srcOrd="1" destOrd="0" presId="urn:microsoft.com/office/officeart/2008/layout/CircleAccentTimeline"/>
    <dgm:cxn modelId="{EFB225DF-A306-4561-8551-BA3D3D327170}" type="presParOf" srcId="{EB01AB0A-9B4A-4AA4-BB50-420B1F7ACEC6}" destId="{A6896885-D722-476B-8ED6-9E5BCF666E3F}" srcOrd="2" destOrd="0" presId="urn:microsoft.com/office/officeart/2008/layout/CircleAccentTimeline"/>
    <dgm:cxn modelId="{90822298-B6E1-4A4A-8CE8-4988CDBF05DC}" type="presParOf" srcId="{99BE8A48-3C49-42BB-BF69-6E418878D9E5}" destId="{BD3E5D7E-3372-47F5-BDA1-D9ECD921FE6C}" srcOrd="5" destOrd="0" presId="urn:microsoft.com/office/officeart/2008/layout/CircleAccentTimeline"/>
    <dgm:cxn modelId="{714CE75D-6F87-4735-8312-750EB1D2F8FB}" type="presParOf" srcId="{99BE8A48-3C49-42BB-BF69-6E418878D9E5}" destId="{F20D21E6-C9B3-41F1-91D6-531986FB9482}" srcOrd="6" destOrd="0" presId="urn:microsoft.com/office/officeart/2008/layout/CircleAccentTimeline"/>
    <dgm:cxn modelId="{B306D175-EB4F-4504-B170-2B159D79685F}" type="presParOf" srcId="{99BE8A48-3C49-42BB-BF69-6E418878D9E5}" destId="{C4EA42CD-B59F-4651-8D42-14F968279D89}" srcOrd="7" destOrd="0" presId="urn:microsoft.com/office/officeart/2008/layout/CircleAccentTimeline"/>
    <dgm:cxn modelId="{9F42E774-197A-4201-89D2-43A1AFD8A314}" type="presParOf" srcId="{99BE8A48-3C49-42BB-BF69-6E418878D9E5}" destId="{14426830-3B9A-4D89-A204-2E32AE24E803}" srcOrd="8" destOrd="0" presId="urn:microsoft.com/office/officeart/2008/layout/CircleAccentTimeline"/>
    <dgm:cxn modelId="{AEB47C7A-AFF2-48A0-9005-D50E467131CF}" type="presParOf" srcId="{14426830-3B9A-4D89-A204-2E32AE24E803}" destId="{3CA434F6-F7B5-43CC-AC1A-130870798FF3}" srcOrd="0" destOrd="0" presId="urn:microsoft.com/office/officeart/2008/layout/CircleAccentTimeline"/>
    <dgm:cxn modelId="{08DFA6FC-8CA6-4D4F-9988-2F9D255602D2}" type="presParOf" srcId="{14426830-3B9A-4D89-A204-2E32AE24E803}" destId="{92A023E0-B753-495F-B0B3-5831035A5185}" srcOrd="1" destOrd="0" presId="urn:microsoft.com/office/officeart/2008/layout/CircleAccentTimeline"/>
    <dgm:cxn modelId="{7E3FD0AC-809F-4872-BE9B-925407E93B88}" type="presParOf" srcId="{14426830-3B9A-4D89-A204-2E32AE24E803}" destId="{1B4D24EF-7C26-4107-A5F4-274778868C43}" srcOrd="2" destOrd="0" presId="urn:microsoft.com/office/officeart/2008/layout/CircleAccentTimeline"/>
    <dgm:cxn modelId="{FF506A7B-AD3D-4BC8-A966-069B10387814}" type="presParOf" srcId="{99BE8A48-3C49-42BB-BF69-6E418878D9E5}" destId="{158590B5-E691-453B-86A1-A8F7B75F8099}" srcOrd="9" destOrd="0" presId="urn:microsoft.com/office/officeart/2008/layout/CircleAccentTimeline"/>
    <dgm:cxn modelId="{C1C657BB-7503-4A4C-9122-F74A834D7925}" type="presParOf" srcId="{99BE8A48-3C49-42BB-BF69-6E418878D9E5}" destId="{AC0E226C-C1A4-4947-99AC-5D9B35DDF9AE}" srcOrd="10" destOrd="0" presId="urn:microsoft.com/office/officeart/2008/layout/CircleAccentTimeline"/>
    <dgm:cxn modelId="{3C8227AA-C7D3-4501-A5E9-2C5F368FD8BD}" type="presParOf" srcId="{99BE8A48-3C49-42BB-BF69-6E418878D9E5}" destId="{E5C907D0-6515-435F-B25C-A3C11183347A}" srcOrd="11" destOrd="0" presId="urn:microsoft.com/office/officeart/2008/layout/CircleAccentTimeline"/>
    <dgm:cxn modelId="{F6C44860-E2D5-4094-8552-F819DD93D95D}" type="presParOf" srcId="{E5C907D0-6515-435F-B25C-A3C11183347A}" destId="{D848F6C8-B628-497C-9A50-D25ECE51B191}" srcOrd="0" destOrd="0" presId="urn:microsoft.com/office/officeart/2008/layout/CircleAccentTimeline"/>
    <dgm:cxn modelId="{743F3D6C-B076-4172-B87B-8C4F48F897EF}" type="presParOf" srcId="{E5C907D0-6515-435F-B25C-A3C11183347A}" destId="{A7FF2F45-F7FA-403A-85A9-1FC41A4D2E35}" srcOrd="1" destOrd="0" presId="urn:microsoft.com/office/officeart/2008/layout/CircleAccentTimeline"/>
    <dgm:cxn modelId="{6E56DDBC-73A8-4AB3-8ED1-46CAE773F880}" type="presParOf" srcId="{E5C907D0-6515-435F-B25C-A3C11183347A}" destId="{31FBECD8-1204-4682-A045-377E4F2978E4}" srcOrd="2" destOrd="0" presId="urn:microsoft.com/office/officeart/2008/layout/CircleAccentTimeline"/>
    <dgm:cxn modelId="{AE056A87-8580-4183-808F-71D378B65A5C}" type="presParOf" srcId="{99BE8A48-3C49-42BB-BF69-6E418878D9E5}" destId="{9D17D841-F7B9-4CDD-8D19-BEF747B48885}" srcOrd="12" destOrd="0" presId="urn:microsoft.com/office/officeart/2008/layout/CircleAccentTimeline"/>
    <dgm:cxn modelId="{C3C17155-926A-412A-9647-6A043772D612}" type="presParOf" srcId="{99BE8A48-3C49-42BB-BF69-6E418878D9E5}" destId="{501D707F-BF7D-44FB-93DE-AE9D912597EF}" srcOrd="13" destOrd="0" presId="urn:microsoft.com/office/officeart/2008/layout/CircleAccentTimeline"/>
    <dgm:cxn modelId="{CB9500F5-D1C8-4F1C-9AC3-65A22AD65D1B}" type="presParOf" srcId="{99BE8A48-3C49-42BB-BF69-6E418878D9E5}" destId="{CD465B7D-453F-4270-BAB5-3BF883C69B2B}" srcOrd="14" destOrd="0" presId="urn:microsoft.com/office/officeart/2008/layout/CircleAccentTimeline"/>
    <dgm:cxn modelId="{4C70C233-82A8-45C3-BD08-3FF26DFE2AD1}" type="presParOf" srcId="{99BE8A48-3C49-42BB-BF69-6E418878D9E5}" destId="{E1D81C04-D5ED-486F-B99D-3C1B272473A5}" srcOrd="15" destOrd="0" presId="urn:microsoft.com/office/officeart/2008/layout/CircleAccentTimeline"/>
    <dgm:cxn modelId="{773E1653-4F3E-497D-822B-E53D97BFB9BD}" type="presParOf" srcId="{E1D81C04-D5ED-486F-B99D-3C1B272473A5}" destId="{43621B14-0BE4-4851-916A-E6C275D4769B}" srcOrd="0" destOrd="0" presId="urn:microsoft.com/office/officeart/2008/layout/CircleAccentTimeline"/>
    <dgm:cxn modelId="{5DFB80E4-C4F1-4FB8-BE9D-EF24765C844A}" type="presParOf" srcId="{E1D81C04-D5ED-486F-B99D-3C1B272473A5}" destId="{AFD1DFF0-893C-4ACA-B7FF-E244B46B81F7}" srcOrd="1" destOrd="0" presId="urn:microsoft.com/office/officeart/2008/layout/CircleAccentTimeline"/>
    <dgm:cxn modelId="{07F8DC8A-7503-44A5-A600-E06327836178}" type="presParOf" srcId="{E1D81C04-D5ED-486F-B99D-3C1B272473A5}" destId="{E371F7CA-E6A4-4900-9227-A8C904AC9838}" srcOrd="2" destOrd="0" presId="urn:microsoft.com/office/officeart/2008/layout/CircleAccentTimeline"/>
    <dgm:cxn modelId="{B623649A-BA0B-4C7A-8EEA-5C5E1BFE4BC3}" type="presParOf" srcId="{99BE8A48-3C49-42BB-BF69-6E418878D9E5}" destId="{C5F74CA2-8449-4CAA-961A-E72C06628DEB}" srcOrd="16" destOrd="0" presId="urn:microsoft.com/office/officeart/2008/layout/CircleAccentTimeline"/>
    <dgm:cxn modelId="{D31A8F3B-EFC5-4578-9779-D24E3B56BBAB}" type="presParOf" srcId="{99BE8A48-3C49-42BB-BF69-6E418878D9E5}" destId="{7102BFE1-77BC-47BA-A0D7-4B6039B1C577}" srcOrd="17" destOrd="0" presId="urn:microsoft.com/office/officeart/2008/layout/CircleAccentTimeline"/>
    <dgm:cxn modelId="{6B9C18A2-C152-46F3-BDED-5453621DE8E8}" type="presParOf" srcId="{99BE8A48-3C49-42BB-BF69-6E418878D9E5}" destId="{C04E56A4-6F14-4A71-8493-B35152A825B7}" srcOrd="18" destOrd="0" presId="urn:microsoft.com/office/officeart/2008/layout/CircleAccentTimeline"/>
    <dgm:cxn modelId="{E87FE555-D3E9-449A-B2A5-1513B297E992}" type="presParOf" srcId="{99BE8A48-3C49-42BB-BF69-6E418878D9E5}" destId="{66ACD9D3-A444-41F5-8B4A-DB8F6A915771}" srcOrd="19" destOrd="0" presId="urn:microsoft.com/office/officeart/2008/layout/CircleAccentTimeline"/>
    <dgm:cxn modelId="{5833A0EB-7962-440F-BD6F-5C5D1F9446A3}" type="presParOf" srcId="{66ACD9D3-A444-41F5-8B4A-DB8F6A915771}" destId="{63F327B3-25FC-4E8D-90EA-8F09F75D2719}" srcOrd="0" destOrd="0" presId="urn:microsoft.com/office/officeart/2008/layout/CircleAccentTimeline"/>
    <dgm:cxn modelId="{7B1FA547-8940-419D-A62A-DE92DFE083F4}" type="presParOf" srcId="{66ACD9D3-A444-41F5-8B4A-DB8F6A915771}" destId="{54DCF38D-A6AA-4199-9482-BA9C3DCECB25}" srcOrd="1" destOrd="0" presId="urn:microsoft.com/office/officeart/2008/layout/CircleAccentTimeline"/>
    <dgm:cxn modelId="{AE8986DF-6041-4437-B168-5472ACA472E2}" type="presParOf" srcId="{66ACD9D3-A444-41F5-8B4A-DB8F6A915771}" destId="{34D89021-7EF1-4F84-B522-B76C50319D20}" srcOrd="2" destOrd="0" presId="urn:microsoft.com/office/officeart/2008/layout/CircleAccentTimeline"/>
    <dgm:cxn modelId="{95DB4B62-6F78-4447-AF83-B26C716D6553}" type="presParOf" srcId="{99BE8A48-3C49-42BB-BF69-6E418878D9E5}" destId="{00C021CE-5C1B-47A6-8191-4F16651E26CF}" srcOrd="20" destOrd="0" presId="urn:microsoft.com/office/officeart/2008/layout/CircleAccentTimeline"/>
    <dgm:cxn modelId="{E05822AE-AFF4-406D-87EE-6C051F3CE385}" type="presParOf" srcId="{99BE8A48-3C49-42BB-BF69-6E418878D9E5}" destId="{DEDFFBF7-A335-4D3F-8666-432D72C1F553}" srcOrd="21" destOrd="0" presId="urn:microsoft.com/office/officeart/2008/layout/CircleAccentTimeline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5C26CD-ED18-4D56-820C-8A3E8BE494F4}">
      <dsp:nvSpPr>
        <dsp:cNvPr id="0" name=""/>
        <dsp:cNvSpPr/>
      </dsp:nvSpPr>
      <dsp:spPr>
        <a:xfrm>
          <a:off x="0" y="0"/>
          <a:ext cx="4257714" cy="4257714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CF56ED-3768-406C-902B-9ABC7288E119}">
      <dsp:nvSpPr>
        <dsp:cNvPr id="0" name=""/>
        <dsp:cNvSpPr/>
      </dsp:nvSpPr>
      <dsp:spPr>
        <a:xfrm>
          <a:off x="2128857" y="0"/>
          <a:ext cx="8160488" cy="425771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4790" tIns="224790" rIns="224790" bIns="224790" numCol="1" spcCol="1270" anchor="ctr" anchorCtr="0">
          <a:noAutofit/>
        </a:bodyPr>
        <a:lstStyle/>
        <a:p>
          <a:pPr lvl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900" kern="1200"/>
        </a:p>
      </dsp:txBody>
      <dsp:txXfrm>
        <a:off x="2128857" y="0"/>
        <a:ext cx="4080244" cy="1277316"/>
      </dsp:txXfrm>
    </dsp:sp>
    <dsp:sp modelId="{4B72274F-E670-4EA7-8CD8-37393888E4A6}">
      <dsp:nvSpPr>
        <dsp:cNvPr id="0" name=""/>
        <dsp:cNvSpPr/>
      </dsp:nvSpPr>
      <dsp:spPr>
        <a:xfrm>
          <a:off x="745101" y="1277316"/>
          <a:ext cx="2767511" cy="2767511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-3676672"/>
            <a:satOff val="-5114"/>
            <a:lumOff val="-1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EA5FC6-B14F-467F-B6BA-6CB86B1595E9}">
      <dsp:nvSpPr>
        <dsp:cNvPr id="0" name=""/>
        <dsp:cNvSpPr/>
      </dsp:nvSpPr>
      <dsp:spPr>
        <a:xfrm>
          <a:off x="2128857" y="1277316"/>
          <a:ext cx="8160488" cy="276751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3676672"/>
              <a:satOff val="-5114"/>
              <a:lumOff val="-196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4790" tIns="224790" rIns="224790" bIns="224790" numCol="1" spcCol="1270" anchor="ctr" anchorCtr="0">
          <a:noAutofit/>
        </a:bodyPr>
        <a:lstStyle/>
        <a:p>
          <a:pPr lvl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900" kern="1200"/>
        </a:p>
      </dsp:txBody>
      <dsp:txXfrm>
        <a:off x="2128857" y="1277316"/>
        <a:ext cx="4080244" cy="1277312"/>
      </dsp:txXfrm>
    </dsp:sp>
    <dsp:sp modelId="{7261C764-2E49-45EC-BA85-F0D9C4E58146}">
      <dsp:nvSpPr>
        <dsp:cNvPr id="0" name=""/>
        <dsp:cNvSpPr/>
      </dsp:nvSpPr>
      <dsp:spPr>
        <a:xfrm>
          <a:off x="1490200" y="2554629"/>
          <a:ext cx="1277312" cy="1277312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E28293-E92A-4665-9F19-01A67DB503C8}">
      <dsp:nvSpPr>
        <dsp:cNvPr id="0" name=""/>
        <dsp:cNvSpPr/>
      </dsp:nvSpPr>
      <dsp:spPr>
        <a:xfrm>
          <a:off x="2128857" y="2554629"/>
          <a:ext cx="8160488" cy="127731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7353344"/>
              <a:satOff val="-10228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4790" tIns="224790" rIns="224790" bIns="224790" numCol="1" spcCol="1270" anchor="ctr" anchorCtr="0">
          <a:noAutofit/>
        </a:bodyPr>
        <a:lstStyle/>
        <a:p>
          <a:pPr lvl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900" kern="1200"/>
        </a:p>
      </dsp:txBody>
      <dsp:txXfrm>
        <a:off x="2128857" y="2554629"/>
        <a:ext cx="4080244" cy="1277312"/>
      </dsp:txXfrm>
    </dsp:sp>
    <dsp:sp modelId="{17C5F9E0-0AB6-4269-9280-B4A67B04CB78}">
      <dsp:nvSpPr>
        <dsp:cNvPr id="0" name=""/>
        <dsp:cNvSpPr/>
      </dsp:nvSpPr>
      <dsp:spPr>
        <a:xfrm>
          <a:off x="6209101" y="0"/>
          <a:ext cx="4080244" cy="127731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3300" kern="1200"/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3300" kern="1200"/>
        </a:p>
      </dsp:txBody>
      <dsp:txXfrm>
        <a:off x="6209101" y="0"/>
        <a:ext cx="4080244" cy="1277316"/>
      </dsp:txXfrm>
    </dsp:sp>
    <dsp:sp modelId="{19783586-DC29-4893-9A0E-17EC603BAFD2}">
      <dsp:nvSpPr>
        <dsp:cNvPr id="0" name=""/>
        <dsp:cNvSpPr/>
      </dsp:nvSpPr>
      <dsp:spPr>
        <a:xfrm>
          <a:off x="6209101" y="1277316"/>
          <a:ext cx="4080244" cy="1277312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3300" kern="1200"/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3300" kern="1200"/>
        </a:p>
      </dsp:txBody>
      <dsp:txXfrm>
        <a:off x="6209101" y="1277316"/>
        <a:ext cx="4080244" cy="1277312"/>
      </dsp:txXfrm>
    </dsp:sp>
    <dsp:sp modelId="{0F92008F-D675-420B-9D40-391059ABCEFA}">
      <dsp:nvSpPr>
        <dsp:cNvPr id="0" name=""/>
        <dsp:cNvSpPr/>
      </dsp:nvSpPr>
      <dsp:spPr>
        <a:xfrm>
          <a:off x="6209101" y="2554629"/>
          <a:ext cx="4080244" cy="1277312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3300" kern="1200"/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3300" kern="1200"/>
        </a:p>
      </dsp:txBody>
      <dsp:txXfrm>
        <a:off x="6209101" y="2554629"/>
        <a:ext cx="4080244" cy="127731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3C672C-A2AC-4046-9253-7B14302440F2}">
      <dsp:nvSpPr>
        <dsp:cNvPr id="0" name=""/>
        <dsp:cNvSpPr/>
      </dsp:nvSpPr>
      <dsp:spPr>
        <a:xfrm>
          <a:off x="1666949" y="1734396"/>
          <a:ext cx="1438646" cy="1438646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5170E0-866E-4E13-BCDA-34A640DB994A}">
      <dsp:nvSpPr>
        <dsp:cNvPr id="0" name=""/>
        <dsp:cNvSpPr/>
      </dsp:nvSpPr>
      <dsp:spPr>
        <a:xfrm rot="17700000">
          <a:off x="2173863" y="561605"/>
          <a:ext cx="1788397" cy="8618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0" rIns="0" bIns="0" numCol="1" spcCol="1270" anchor="ctr" anchorCtr="0">
          <a:noAutofit/>
        </a:bodyPr>
        <a:lstStyle/>
        <a:p>
          <a:pPr lvl="0" algn="l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700" kern="1200"/>
        </a:p>
      </dsp:txBody>
      <dsp:txXfrm>
        <a:off x="2173863" y="561605"/>
        <a:ext cx="1788397" cy="861869"/>
      </dsp:txXfrm>
    </dsp:sp>
    <dsp:sp modelId="{D2DECF20-FB4F-4B33-9142-F3EE9C34E3C8}">
      <dsp:nvSpPr>
        <dsp:cNvPr id="0" name=""/>
        <dsp:cNvSpPr/>
      </dsp:nvSpPr>
      <dsp:spPr>
        <a:xfrm>
          <a:off x="3213959" y="2080345"/>
          <a:ext cx="746748" cy="74674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E9A6D7-63AD-4E18-B656-73E51319452E}">
      <dsp:nvSpPr>
        <dsp:cNvPr id="0" name=""/>
        <dsp:cNvSpPr/>
      </dsp:nvSpPr>
      <dsp:spPr>
        <a:xfrm rot="17700000">
          <a:off x="2329538" y="3119701"/>
          <a:ext cx="1547048" cy="7459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91440" bIns="0" numCol="1" spcCol="1270" anchor="ctr" anchorCtr="0">
          <a:noAutofit/>
        </a:bodyPr>
        <a:lstStyle/>
        <a:p>
          <a:pPr lvl="0" algn="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>
        <a:off x="2329538" y="3119701"/>
        <a:ext cx="1547048" cy="745928"/>
      </dsp:txXfrm>
    </dsp:sp>
    <dsp:sp modelId="{A6896885-D722-476B-8ED6-9E5BCF666E3F}">
      <dsp:nvSpPr>
        <dsp:cNvPr id="0" name=""/>
        <dsp:cNvSpPr/>
      </dsp:nvSpPr>
      <dsp:spPr>
        <a:xfrm rot="17700000">
          <a:off x="3298082" y="1041809"/>
          <a:ext cx="1547048" cy="7459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A434F6-F7B5-43CC-AC1A-130870798FF3}">
      <dsp:nvSpPr>
        <dsp:cNvPr id="0" name=""/>
        <dsp:cNvSpPr/>
      </dsp:nvSpPr>
      <dsp:spPr>
        <a:xfrm>
          <a:off x="4068957" y="2080345"/>
          <a:ext cx="746748" cy="74674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A023E0-B753-495F-B0B3-5831035A5185}">
      <dsp:nvSpPr>
        <dsp:cNvPr id="0" name=""/>
        <dsp:cNvSpPr/>
      </dsp:nvSpPr>
      <dsp:spPr>
        <a:xfrm rot="17700000">
          <a:off x="3184536" y="3119701"/>
          <a:ext cx="1547048" cy="7459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91440" bIns="0" numCol="1" spcCol="1270" anchor="ctr" anchorCtr="0">
          <a:noAutofit/>
        </a:bodyPr>
        <a:lstStyle/>
        <a:p>
          <a:pPr lvl="0" algn="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>
        <a:off x="3184536" y="3119701"/>
        <a:ext cx="1547048" cy="745928"/>
      </dsp:txXfrm>
    </dsp:sp>
    <dsp:sp modelId="{1B4D24EF-7C26-4107-A5F4-274778868C43}">
      <dsp:nvSpPr>
        <dsp:cNvPr id="0" name=""/>
        <dsp:cNvSpPr/>
      </dsp:nvSpPr>
      <dsp:spPr>
        <a:xfrm rot="17700000">
          <a:off x="4153079" y="1041809"/>
          <a:ext cx="1547048" cy="7459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48F6C8-B628-497C-9A50-D25ECE51B191}">
      <dsp:nvSpPr>
        <dsp:cNvPr id="0" name=""/>
        <dsp:cNvSpPr/>
      </dsp:nvSpPr>
      <dsp:spPr>
        <a:xfrm>
          <a:off x="4924070" y="1734396"/>
          <a:ext cx="1438646" cy="1438646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FF2F45-F7FA-403A-85A9-1FC41A4D2E35}">
      <dsp:nvSpPr>
        <dsp:cNvPr id="0" name=""/>
        <dsp:cNvSpPr/>
      </dsp:nvSpPr>
      <dsp:spPr>
        <a:xfrm rot="17700000">
          <a:off x="5430984" y="561605"/>
          <a:ext cx="1788397" cy="8618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0" rIns="0" bIns="0" numCol="1" spcCol="1270" anchor="ctr" anchorCtr="0">
          <a:noAutofit/>
        </a:bodyPr>
        <a:lstStyle/>
        <a:p>
          <a:pPr lvl="0" algn="l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700" kern="1200"/>
        </a:p>
      </dsp:txBody>
      <dsp:txXfrm>
        <a:off x="5430984" y="561605"/>
        <a:ext cx="1788397" cy="861869"/>
      </dsp:txXfrm>
    </dsp:sp>
    <dsp:sp modelId="{43621B14-0BE4-4851-916A-E6C275D4769B}">
      <dsp:nvSpPr>
        <dsp:cNvPr id="0" name=""/>
        <dsp:cNvSpPr/>
      </dsp:nvSpPr>
      <dsp:spPr>
        <a:xfrm>
          <a:off x="6471080" y="2080345"/>
          <a:ext cx="746748" cy="74674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D1DFF0-893C-4ACA-B7FF-E244B46B81F7}">
      <dsp:nvSpPr>
        <dsp:cNvPr id="0" name=""/>
        <dsp:cNvSpPr/>
      </dsp:nvSpPr>
      <dsp:spPr>
        <a:xfrm rot="17700000">
          <a:off x="5586659" y="3119701"/>
          <a:ext cx="1547048" cy="7459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91440" bIns="0" numCol="1" spcCol="1270" anchor="ctr" anchorCtr="0">
          <a:noAutofit/>
        </a:bodyPr>
        <a:lstStyle/>
        <a:p>
          <a:pPr lvl="0" algn="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>
        <a:off x="5586659" y="3119701"/>
        <a:ext cx="1547048" cy="745928"/>
      </dsp:txXfrm>
    </dsp:sp>
    <dsp:sp modelId="{E371F7CA-E6A4-4900-9227-A8C904AC9838}">
      <dsp:nvSpPr>
        <dsp:cNvPr id="0" name=""/>
        <dsp:cNvSpPr/>
      </dsp:nvSpPr>
      <dsp:spPr>
        <a:xfrm rot="17700000">
          <a:off x="6555203" y="1041809"/>
          <a:ext cx="1547048" cy="7459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F327B3-25FC-4E8D-90EA-8F09F75D2719}">
      <dsp:nvSpPr>
        <dsp:cNvPr id="0" name=""/>
        <dsp:cNvSpPr/>
      </dsp:nvSpPr>
      <dsp:spPr>
        <a:xfrm>
          <a:off x="7326078" y="2080345"/>
          <a:ext cx="746748" cy="74674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DCF38D-A6AA-4199-9482-BA9C3DCECB25}">
      <dsp:nvSpPr>
        <dsp:cNvPr id="0" name=""/>
        <dsp:cNvSpPr/>
      </dsp:nvSpPr>
      <dsp:spPr>
        <a:xfrm rot="17700000">
          <a:off x="6441656" y="3119701"/>
          <a:ext cx="1547048" cy="7459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91440" bIns="0" numCol="1" spcCol="1270" anchor="ctr" anchorCtr="0">
          <a:noAutofit/>
        </a:bodyPr>
        <a:lstStyle/>
        <a:p>
          <a:pPr lvl="0" algn="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>
        <a:off x="6441656" y="3119701"/>
        <a:ext cx="1547048" cy="745928"/>
      </dsp:txXfrm>
    </dsp:sp>
    <dsp:sp modelId="{34D89021-7EF1-4F84-B522-B76C50319D20}">
      <dsp:nvSpPr>
        <dsp:cNvPr id="0" name=""/>
        <dsp:cNvSpPr/>
      </dsp:nvSpPr>
      <dsp:spPr>
        <a:xfrm rot="17700000">
          <a:off x="7410200" y="1041809"/>
          <a:ext cx="1547048" cy="7459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CircleAccentTimeline">
  <dgm:title val=""/>
  <dgm:desc val=""/>
  <dgm:catLst>
    <dgm:cat type="process" pri="7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clrData>
  <dgm:layoutNode name="Name0">
    <dgm:varLst>
      <dgm:dir/>
    </dgm:varLst>
    <dgm:choose name="Name1">
      <dgm:if name="Name2" func="var" arg="dir" op="equ" val="norm">
        <dgm:alg type="lin">
          <dgm:param type="fallback" val="2D"/>
          <dgm:param type="nodeVertAlign" val="b"/>
        </dgm:alg>
      </dgm:if>
      <dgm:else name="Name3">
        <dgm:alg type="lin">
          <dgm:param type="fallback" val="2D"/>
          <dgm:param type="nodeVertAlign" val="b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h" for="ch" forName="parComposite" refType="h"/>
      <dgm:constr type="w" for="ch" forName="parComposite" refType="h" refFor="ch" refForName="parComposite" fact="0.4986"/>
      <dgm:constr type="h" for="ch" forName="desComposite" refType="h" fact="0.8722"/>
      <dgm:constr type="w" for="ch" forName="desComposite" refType="h" refFor="ch" refForName="desComposite" fact="0.6056"/>
      <dgm:constr type="w" for="ch" forName="parBackupNorm" refType="w" refFor="ch" refForName="parComposite" fact="-0.3369"/>
      <dgm:constr type="w" for="ch" forName="parBackupRTL" refType="w" refFor="ch" refForName="parComposite" fact="-0.3369"/>
      <dgm:constr type="w" for="ch" forName="parBackupRev" refType="w" refFor="ch" refForName="parComposite" fact="0"/>
      <dgm:constr type="w" for="ch" forName="desBackupLeftNorm" refType="w" refFor="ch" refForName="desComposite" fact="-0.3376"/>
      <dgm:constr type="w" for="ch" forName="desBackupLeftRev" refType="w" refFor="ch" refForName="desComposite" fact="-0.3376"/>
      <dgm:constr type="w" for="ch" forName="desBackupRightNorm" refType="w" refFor="ch" refForName="desComposite" fact="-0.3376"/>
      <dgm:constr type="w" for="ch" forName="desBackupRightRev" refType="w" refFor="ch" refForName="desComposite" fact="-0.3376"/>
      <dgm:constr type="w" for="ch" forName="parSpace" refType="w" refFor="ch" refForName="parComposite" fact="0.05"/>
      <dgm:constr type="w" for="ch" forName="desSpace" refType="w" refFor="ch" refForName="parComposite" fact="0.05"/>
      <dgm:constr type="primFontSz" for="des" forName="parTx" op="equ" val="65"/>
      <dgm:constr type="primFontSz" for="des" forName="chTx" refType="primFontSz" refFor="des" refForName="parTx" op="lte" val="65"/>
      <dgm:constr type="primFontSz" for="des" forName="desTx" refType="primFontSz" refFor="des" refForName="chTx" op="lte" val="65"/>
      <dgm:constr type="primFontSz" for="des" forName="desTx" refType="primFontSz" refFor="des" refForName="parTx" op="lte"/>
    </dgm:constrLst>
    <dgm:forEach name="Name4" axis="ch" ptType="node">
      <dgm:layoutNode name="parComposite">
        <dgm:alg type="composite"/>
        <dgm:shape xmlns:r="http://schemas.openxmlformats.org/officeDocument/2006/relationships" r:blip="">
          <dgm:adjLst/>
        </dgm:shape>
        <dgm:choose name="Name5">
          <dgm:if name="Name6" func="var" arg="dir" op="equ" val="norm">
            <dgm:constrLst>
              <dgm:constr type="l" for="ch" forName="parBigCircle"/>
              <dgm:constr type="ctrY" for="ch" forName="parBigCircle" refType="h" fact="0.5639"/>
              <dgm:constr type="w" for="ch" forName="parBigCircle" refType="w" fact="0.6631"/>
              <dgm:constr type="h" for="ch" forName="parBigCircle" refType="w" refFor="ch" refForName="parBigCircle"/>
              <dgm:constr type="r" for="ch" forName="parTx" refType="w"/>
              <dgm:constr type="t" for="ch" forName="parTx"/>
              <dgm:constr type="w" for="ch" forName="parTx" refType="w" fact="0.7084"/>
              <dgm:constr type="h" for="ch" forName="parTx" refType="h" fact="0.4562"/>
              <dgm:constr type="t" for="ch" forName="bSpace" refType="ctrY" refFor="ch" refForName="parBigCircle"/>
              <dgm:constr type="b" for="ch" forName="bSpace" refType="h"/>
              <dgm:constr type="l" for="ch" forName="bSpace"/>
              <dgm:constr type="w" for="ch" forName="bSpace" val="1"/>
            </dgm:constrLst>
          </dgm:if>
          <dgm:else name="Name7">
            <dgm:constrLst>
              <dgm:constr type="r" for="ch" forName="parBigCircle" refType="w"/>
              <dgm:constr type="ctrY" for="ch" forName="parBigCircle" refType="h" fact="0.5639"/>
              <dgm:constr type="w" for="ch" forName="parBigCircle" refType="w" fact="0.6631"/>
              <dgm:constr type="h" for="ch" forName="parBigCircle" refType="w" refFor="ch" refForName="parBigCircle"/>
              <dgm:constr type="l" for="ch" forName="parTx" fact="0"/>
              <dgm:constr type="t" for="ch" forName="parTx"/>
              <dgm:constr type="w" for="ch" forName="parTx" refType="w" fact="0.7084"/>
              <dgm:constr type="h" for="ch" forName="parTx" refType="h" fact="0.4562"/>
              <dgm:constr type="t" for="ch" forName="bSpace" refType="ctrY" refFor="ch" refForName="parBigCircle"/>
              <dgm:constr type="b" for="ch" forName="bSpace" refType="h"/>
              <dgm:constr type="r" for="ch" forName="bSpace"/>
              <dgm:constr type="w" for="ch" forName="bSpace" val="1"/>
            </dgm:constrLst>
          </dgm:else>
        </dgm:choose>
        <dgm:layoutNode name="parBigCircle" styleLbl="node0">
          <dgm:alg type="sp"/>
          <dgm:shape xmlns:r="http://schemas.openxmlformats.org/officeDocument/2006/relationships" type="donut" r:blip="">
            <dgm:adjLst>
              <dgm:adj idx="1" val="0.2"/>
            </dgm:adjLst>
          </dgm:shape>
          <dgm:presOf/>
          <dgm:constrLst>
            <dgm:constr type="h" refType="w" op="equ"/>
          </dgm:constrLst>
        </dgm:layoutNode>
        <dgm:layoutNode name="parTx" styleLbl="revTx">
          <dgm:choose name="Name8">
            <dgm:if name="Name9" func="var" arg="dir" op="equ" val="norm">
              <dgm:alg type="tx">
                <dgm:param type="autoTxRot" val="grav"/>
                <dgm:param type="parTxLTRAlign" val="l"/>
              </dgm:alg>
              <dgm:shape xmlns:r="http://schemas.openxmlformats.org/officeDocument/2006/relationships" rot="295" type="rect" r:blip="">
                <dgm:adjLst/>
              </dgm:shape>
              <dgm:presOf axis="self" ptType="node"/>
              <dgm:constrLst>
                <dgm:constr type="lMarg" refType="primFontSz" fact="0.2"/>
                <dgm:constr type="rMarg"/>
                <dgm:constr type="tMarg"/>
                <dgm:constr type="bMarg"/>
              </dgm:constrLst>
            </dgm:if>
            <dgm:else name="Name10">
              <dgm:alg type="tx">
                <dgm:param type="autoTxRot" val="grav"/>
                <dgm:param type="parTxLTRAlign" val="r"/>
              </dgm:alg>
              <dgm:shape xmlns:r="http://schemas.openxmlformats.org/officeDocument/2006/relationships" rot="65" type="rect" r:blip="">
                <dgm:adjLst/>
              </dgm:shape>
              <dgm:presOf axis="self" ptType="node"/>
              <dgm:constrLst>
                <dgm:constr type="lMarg"/>
                <dgm:constr type="rMarg" refType="primFontSz" fact="0.2"/>
                <dgm:constr type="tMarg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layoutNode name="bSpace">
          <dgm:alg type="sp"/>
          <dgm:shape xmlns:r="http://schemas.openxmlformats.org/officeDocument/2006/relationships" r:blip="">
            <dgm:adjLst/>
          </dgm:shape>
          <dgm:presOf/>
        </dgm:layoutNode>
      </dgm:layoutNode>
      <dgm:choose name="Name11">
        <dgm:if name="Name12" func="var" arg="dir" op="equ" val="norm">
          <dgm:layoutNode name="parBackupNorm">
            <dgm:alg type="sp"/>
            <dgm:shape xmlns:r="http://schemas.openxmlformats.org/officeDocument/2006/relationships" r:blip="">
              <dgm:adjLst/>
            </dgm:shape>
            <dgm:presOf/>
          </dgm:layoutNode>
        </dgm:if>
        <dgm:else name="Name13">
          <dgm:layoutNode name="parBackupRTL">
            <dgm:alg type="sp"/>
            <dgm:shape xmlns:r="http://schemas.openxmlformats.org/officeDocument/2006/relationships" r:blip="">
              <dgm:adjLst/>
            </dgm:shape>
            <dgm:presOf/>
          </dgm:layoutNode>
        </dgm:else>
      </dgm:choose>
      <dgm:forEach name="Name14" axis="followSib" ptType="sibTrans" hideLastTrans="0" cnt="1">
        <dgm:layoutNode name="parSpace">
          <dgm:alg type="sp"/>
          <dgm:shape xmlns:r="http://schemas.openxmlformats.org/officeDocument/2006/relationships" r:blip="">
            <dgm:adjLst/>
          </dgm:shape>
          <dgm:presOf/>
        </dgm:layoutNode>
      </dgm:forEach>
      <dgm:forEach name="Name15" axis="ch" ptType="node">
        <dgm:choose name="Name16">
          <dgm:if name="Name17" func="var" arg="dir" op="equ" val="norm">
            <dgm:layoutNode name="desBackupLeftNorm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if>
          <dgm:else name="Name18">
            <dgm:choose name="Name19">
              <dgm:if name="Name20" axis="self" ptType="node" func="pos" op="equ" val="1">
                <dgm:layoutNode name="desBackupRightRev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21"/>
            </dgm:choose>
          </dgm:else>
        </dgm:choose>
        <dgm:layoutNode name="desComposite">
          <dgm:alg type="composite"/>
          <dgm:shape xmlns:r="http://schemas.openxmlformats.org/officeDocument/2006/relationships" r:blip="">
            <dgm:adjLst/>
          </dgm:shape>
          <dgm:choose name="Name22">
            <dgm:if name="Name23" func="var" arg="dir" op="equ" val="norm">
              <dgm:constrLst>
                <dgm:constr type="ctrX" for="ch" forName="desCircle" refType="w" fact="0.5"/>
                <dgm:constr type="ctrY" for="ch" forName="desCircle" refType="h" fact="0.5"/>
                <dgm:constr type="w" for="ch" forName="desCircle" refType="w" fact="0.3249"/>
                <dgm:constr type="h" for="ch" forName="desCircle" refType="w" refFor="ch" refForName="desCircle"/>
                <dgm:constr type="l" for="ch" forName="chTx"/>
                <dgm:constr type="b" for="ch" forName="chTx" refType="h"/>
                <dgm:constr type="w" for="ch" forName="chTx" refType="w" fact="0.5786"/>
                <dgm:constr type="h" for="ch" forName="chTx" refType="h" fact="0.4525"/>
                <dgm:constr type="r" for="ch" forName="desTx" refType="w"/>
                <dgm:constr type="t" for="ch" forName="desTx"/>
                <dgm:constr type="w" for="ch" forName="desTx" refType="w" fact="0.5786"/>
                <dgm:constr type="h" for="ch" forName="desTx" refType="h" fact="0.4525"/>
              </dgm:constrLst>
            </dgm:if>
            <dgm:else name="Name24">
              <dgm:constrLst>
                <dgm:constr type="ctrX" for="ch" forName="desCircle" refType="w" fact="0.5"/>
                <dgm:constr type="ctrY" for="ch" forName="desCircle" refType="h" fact="0.5"/>
                <dgm:constr type="w" for="ch" forName="desCircle" refType="w" fact="0.3249"/>
                <dgm:constr type="h" for="ch" forName="desCircle" refType="w" refFor="ch" refForName="desCircle"/>
                <dgm:constr type="r" for="ch" forName="chTx" refType="w"/>
                <dgm:constr type="b" for="ch" forName="chTx" refType="h"/>
                <dgm:constr type="w" for="ch" forName="chTx" refType="w" fact="0.5786"/>
                <dgm:constr type="h" for="ch" forName="chTx" refType="h" fact="0.4525"/>
                <dgm:constr type="l" for="ch" forName="desTx"/>
                <dgm:constr type="t" for="ch" forName="desTx"/>
                <dgm:constr type="w" for="ch" forName="desTx" refType="w" fact="0.5786"/>
                <dgm:constr type="h" for="ch" forName="desTx" refType="h" fact="0.4525"/>
              </dgm:constrLst>
            </dgm:else>
          </dgm:choose>
          <dgm:layoutNode name="desCircle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>
              <dgm:constr type="h" refType="w" op="equ"/>
            </dgm:constrLst>
          </dgm:layoutNode>
          <dgm:layoutNode name="chTx" styleLbl="revTx">
            <dgm:choose name="Name25">
              <dgm:if name="Name26" func="var" arg="dir" op="equ" val="norm">
                <dgm:alg type="tx">
                  <dgm:param type="autoTxRot" val="grav"/>
                  <dgm:param type="parTxLTRAlign" val="r"/>
                  <dgm:param type="txAnchorVert" val="mid"/>
                  <dgm:param type="txAnchorVertCh" val="mid"/>
                </dgm:alg>
                <dgm:shape xmlns:r="http://schemas.openxmlformats.org/officeDocument/2006/relationships" rot="295" type="rect" r:blip="">
                  <dgm:adjLst/>
                </dgm:shape>
                <dgm:presOf axis="self" ptType="node"/>
              </dgm:if>
              <dgm:else name="Name27">
                <dgm:alg type="tx">
                  <dgm:param type="autoTxRot" val="grav"/>
                  <dgm:param type="parTxLTRAlign" val="l"/>
                  <dgm:param type="txAnchorVert" val="mid"/>
                  <dgm:param type="txAnchorVertCh" val="mid"/>
                </dgm:alg>
                <dgm:shape xmlns:r="http://schemas.openxmlformats.org/officeDocument/2006/relationships" rot="65" type="rect" r:blip="">
                  <dgm:adjLst/>
                </dgm:shape>
                <dgm:presOf axis="self" ptType="node"/>
              </dgm:else>
            </dgm:choose>
            <dgm:choose name="Name28">
              <dgm:if name="Name29" func="var" arg="dir" op="equ" val="norm">
                <dgm:constrLst>
                  <dgm:constr type="lMarg"/>
                  <dgm:constr type="rMarg" refType="primFontSz" fact="0.2"/>
                  <dgm:constr type="tMarg"/>
                  <dgm:constr type="bMarg"/>
                </dgm:constrLst>
              </dgm:if>
              <dgm:else name="Name30">
                <dgm:constrLst>
                  <dgm:constr type="rMarg"/>
                  <dgm:constr type="lMarg" refType="primFontSz" fact="0.2"/>
                  <dgm:constr type="tMarg"/>
                  <dgm:constr type="bMarg"/>
                </dgm:constrLst>
              </dgm:else>
            </dgm:choose>
            <dgm:ruleLst>
              <dgm:rule type="primFontSz" val="5" fact="NaN" max="NaN"/>
            </dgm:ruleLst>
          </dgm:layoutNode>
          <dgm:layoutNode name="desTx" styleLbl="revTx">
            <dgm:varLst>
              <dgm:bulletEnabled val="1"/>
            </dgm:varLst>
            <dgm:choose name="Name31">
              <dgm:if name="Name32" func="var" arg="dir" op="equ" val="norm">
                <dgm:alg type="tx">
                  <dgm:param type="autoTxRot" val="grav"/>
                  <dgm:param type="parTxLTRAlign" val="l"/>
                  <dgm:param type="shpTxLTRAlignCh" val="l"/>
                  <dgm:param type="stBulletLvl" val="1"/>
                  <dgm:param type="txAnchorVert" val="mid"/>
                </dgm:alg>
                <dgm:shape xmlns:r="http://schemas.openxmlformats.org/officeDocument/2006/relationships" rot="295" type="rect" r:blip="">
                  <dgm:adjLst/>
                </dgm:shape>
                <dgm:presOf axis="des" ptType="node"/>
              </dgm:if>
              <dgm:else name="Name33">
                <dgm:alg type="tx">
                  <dgm:param type="autoTxRot" val="grav"/>
                  <dgm:param type="parTxLTRAlign" val="r"/>
                  <dgm:param type="shpTxLTRAlignCh" val="r"/>
                  <dgm:param type="stBulletLvl" val="1"/>
                  <dgm:param type="txAnchorVert" val="mid"/>
                </dgm:alg>
                <dgm:shape xmlns:r="http://schemas.openxmlformats.org/officeDocument/2006/relationships" rot="65" type="rect" r:blip="">
                  <dgm:adjLst/>
                </dgm:shape>
                <dgm:presOf axis="des" ptType="node"/>
              </dgm:else>
            </dgm:choose>
            <dgm:choose name="Name34">
              <dgm:if name="Name35" func="var" arg="dir" op="equ" val="norm">
                <dgm:constrLst>
                  <dgm:constr type="rMarg"/>
                  <dgm:constr type="lMarg" refType="primFontSz" fact="0.2"/>
                  <dgm:constr type="tMarg"/>
                  <dgm:constr type="bMarg"/>
                </dgm:constrLst>
              </dgm:if>
              <dgm:else name="Name36">
                <dgm:constrLst>
                  <dgm:constr type="lMarg"/>
                  <dgm:constr type="rMarg" refType="primFontSz" fact="0.2"/>
                  <dgm:constr type="tMarg"/>
                  <dgm:constr type="b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layoutNode name="desBackupRightNorm">
          <dgm:alg type="sp"/>
          <dgm:shape xmlns:r="http://schemas.openxmlformats.org/officeDocument/2006/relationships" r:blip="">
            <dgm:adjLst/>
          </dgm:shape>
          <dgm:presOf/>
        </dgm:layoutNode>
        <dgm:choose name="Name37">
          <dgm:if name="Name38" func="var" arg="dir" op="neq" val="norm">
            <dgm:choose name="Name39">
              <dgm:if name="Name40" axis="self" ptType="node" func="revPos" op="neq" val="1">
                <dgm:layoutNode name="desBackupLeftRev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41"/>
            </dgm:choose>
          </dgm:if>
          <dgm:else name="Name42"/>
        </dgm:choose>
        <dgm:forEach name="Name43" axis="followSib" ptType="sibTrans" hideLastTrans="0" cnt="1">
          <dgm:layoutNode name="desSpace">
            <dgm:alg type="sp"/>
            <dgm:shape xmlns:r="http://schemas.openxmlformats.org/officeDocument/2006/relationships" r:blip="">
              <dgm:adjLst/>
            </dgm:shape>
            <dgm:presOf/>
          </dgm:layoutNode>
        </dgm:forEach>
      </dgm:forEach>
      <dgm:choose name="Name44">
        <dgm:if name="Name45" func="var" arg="dir" op="neq" val="norm">
          <dgm:layoutNode name="parBackupRev">
            <dgm:alg type="sp"/>
            <dgm:shape xmlns:r="http://schemas.openxmlformats.org/officeDocument/2006/relationships" r:blip="">
              <dgm:adjLst/>
            </dgm:shape>
            <dgm:presOf/>
          </dgm:layoutNode>
        </dgm:if>
        <dgm:else name="Name4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B46F5-FC4A-43C8-9071-2FFEA815628C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19F07-DCBC-4EA1-8FC4-38A8F42FE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644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B46F5-FC4A-43C8-9071-2FFEA815628C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19F07-DCBC-4EA1-8FC4-38A8F42FE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120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B46F5-FC4A-43C8-9071-2FFEA815628C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19F07-DCBC-4EA1-8FC4-38A8F42FE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041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B46F5-FC4A-43C8-9071-2FFEA815628C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19F07-DCBC-4EA1-8FC4-38A8F42FE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909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B46F5-FC4A-43C8-9071-2FFEA815628C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19F07-DCBC-4EA1-8FC4-38A8F42FE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576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B46F5-FC4A-43C8-9071-2FFEA815628C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19F07-DCBC-4EA1-8FC4-38A8F42FE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701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B46F5-FC4A-43C8-9071-2FFEA815628C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19F07-DCBC-4EA1-8FC4-38A8F42FE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496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B46F5-FC4A-43C8-9071-2FFEA815628C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19F07-DCBC-4EA1-8FC4-38A8F42FE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660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B46F5-FC4A-43C8-9071-2FFEA815628C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19F07-DCBC-4EA1-8FC4-38A8F42FE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459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B46F5-FC4A-43C8-9071-2FFEA815628C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19F07-DCBC-4EA1-8FC4-38A8F42FE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560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B46F5-FC4A-43C8-9071-2FFEA815628C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19F07-DCBC-4EA1-8FC4-38A8F42FE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25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1B46F5-FC4A-43C8-9071-2FFEA815628C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B19F07-DCBC-4EA1-8FC4-38A8F42FE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131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68" y="1052024"/>
            <a:ext cx="9144000" cy="2387600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68" y="3531699"/>
            <a:ext cx="9144000" cy="1655762"/>
          </a:xfrm>
        </p:spPr>
        <p:txBody>
          <a:bodyPr/>
          <a:lstStyle/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0134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623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1526831"/>
              </p:ext>
            </p:extLst>
          </p:nvPr>
        </p:nvGraphicFramePr>
        <p:xfrm>
          <a:off x="1175825" y="1905181"/>
          <a:ext cx="10289345" cy="42577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77845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252948"/>
              </p:ext>
            </p:extLst>
          </p:nvPr>
        </p:nvGraphicFramePr>
        <p:xfrm>
          <a:off x="838200" y="1417663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4613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6468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701779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203158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559685"/>
            <a:ext cx="10515600" cy="1325563"/>
          </a:xfrm>
        </p:spPr>
        <p:txBody>
          <a:bodyPr>
            <a:normAutofit/>
          </a:bodyPr>
          <a:lstStyle/>
          <a:p>
            <a:r>
              <a:rPr lang="en-US" sz="8800" dirty="0" smtClean="0"/>
              <a:t>THANK YOU!</a:t>
            </a:r>
            <a:endParaRPr lang="en-US" sz="8800" dirty="0"/>
          </a:p>
        </p:txBody>
      </p:sp>
    </p:spTree>
    <p:extLst>
      <p:ext uri="{BB962C8B-B14F-4D97-AF65-F5344CB8AC3E}">
        <p14:creationId xmlns:p14="http://schemas.microsoft.com/office/powerpoint/2010/main" val="19615986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Widescreen</PresentationFormat>
  <Paragraphs>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</dc:creator>
  <cp:lastModifiedBy>Asus</cp:lastModifiedBy>
  <cp:revision>1</cp:revision>
  <dcterms:created xsi:type="dcterms:W3CDTF">2019-03-25T04:37:58Z</dcterms:created>
  <dcterms:modified xsi:type="dcterms:W3CDTF">2019-03-25T04:38:07Z</dcterms:modified>
</cp:coreProperties>
</file>